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  <p:sldMasterId id="2147483697" r:id="rId6"/>
    <p:sldMasterId id="2147483727" r:id="rId7"/>
  </p:sldMasterIdLst>
  <p:notesMasterIdLst>
    <p:notesMasterId r:id="rId24"/>
  </p:notesMasterIdLst>
  <p:handoutMasterIdLst>
    <p:handoutMasterId r:id="rId25"/>
  </p:handoutMasterIdLst>
  <p:sldIdLst>
    <p:sldId id="1498" r:id="rId8"/>
    <p:sldId id="1500" r:id="rId9"/>
    <p:sldId id="939" r:id="rId10"/>
    <p:sldId id="1511" r:id="rId11"/>
    <p:sldId id="955" r:id="rId12"/>
    <p:sldId id="1504" r:id="rId13"/>
    <p:sldId id="1505" r:id="rId14"/>
    <p:sldId id="1506" r:id="rId15"/>
    <p:sldId id="1507" r:id="rId16"/>
    <p:sldId id="1508" r:id="rId17"/>
    <p:sldId id="1509" r:id="rId18"/>
    <p:sldId id="1512" r:id="rId19"/>
    <p:sldId id="1513" r:id="rId20"/>
    <p:sldId id="953" r:id="rId21"/>
    <p:sldId id="1514" r:id="rId22"/>
    <p:sldId id="15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DAE6BD-7051-4A3D-9617-AC322E88ED4F}">
          <p14:sldIdLst>
            <p14:sldId id="1498"/>
            <p14:sldId id="1500"/>
            <p14:sldId id="939"/>
            <p14:sldId id="1511"/>
            <p14:sldId id="955"/>
            <p14:sldId id="1504"/>
            <p14:sldId id="1505"/>
            <p14:sldId id="1506"/>
            <p14:sldId id="1507"/>
            <p14:sldId id="1508"/>
            <p14:sldId id="1509"/>
            <p14:sldId id="1512"/>
            <p14:sldId id="1513"/>
            <p14:sldId id="953"/>
            <p14:sldId id="1514"/>
            <p14:sldId id="15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DEF"/>
    <a:srgbClr val="F3C9C5"/>
    <a:srgbClr val="EBA69F"/>
    <a:srgbClr val="DAC2EC"/>
    <a:srgbClr val="B487D9"/>
    <a:srgbClr val="EAEFF2"/>
    <a:srgbClr val="EDE2F6"/>
    <a:srgbClr val="008877"/>
    <a:srgbClr val="BF574F"/>
    <a:srgbClr val="304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60DF37-C956-4A5B-B160-2DA6726BD61E}" v="35" dt="2024-09-12T11:51:53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0000" autoAdjust="0"/>
  </p:normalViewPr>
  <p:slideViewPr>
    <p:cSldViewPr snapToGrid="0">
      <p:cViewPr varScale="1">
        <p:scale>
          <a:sx n="50" d="100"/>
          <a:sy n="50" d="100"/>
        </p:scale>
        <p:origin x="126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755" y="-11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 Richardson" userId="267ee1dda513f1d2" providerId="LiveId" clId="{DB60DF37-C956-4A5B-B160-2DA6726BD61E}"/>
    <pc:docChg chg="undo custSel addSld delSld modSld sldOrd addMainMaster delMainMaster modMainMaster modSection">
      <pc:chgData name="Vic Richardson" userId="267ee1dda513f1d2" providerId="LiveId" clId="{DB60DF37-C956-4A5B-B160-2DA6726BD61E}" dt="2024-09-12T12:03:25.446" v="2162" actId="167"/>
      <pc:docMkLst>
        <pc:docMk/>
      </pc:docMkLst>
      <pc:sldChg chg="modSp add del mod modNotesTx">
        <pc:chgData name="Vic Richardson" userId="267ee1dda513f1d2" providerId="LiveId" clId="{DB60DF37-C956-4A5B-B160-2DA6726BD61E}" dt="2024-09-12T11:20:39.183" v="1132" actId="47"/>
        <pc:sldMkLst>
          <pc:docMk/>
          <pc:sldMk cId="3724467875" sldId="256"/>
        </pc:sldMkLst>
        <pc:spChg chg="mod">
          <ac:chgData name="Vic Richardson" userId="267ee1dda513f1d2" providerId="LiveId" clId="{DB60DF37-C956-4A5B-B160-2DA6726BD61E}" dt="2024-09-12T11:05:07.149" v="741" actId="20577"/>
          <ac:spMkLst>
            <pc:docMk/>
            <pc:sldMk cId="3724467875" sldId="256"/>
            <ac:spMk id="11" creationId="{872480F5-4428-4BB0-6514-3FFB31157C99}"/>
          </ac:spMkLst>
        </pc:spChg>
      </pc:sldChg>
      <pc:sldChg chg="modSp mod ord">
        <pc:chgData name="Vic Richardson" userId="267ee1dda513f1d2" providerId="LiveId" clId="{DB60DF37-C956-4A5B-B160-2DA6726BD61E}" dt="2024-09-12T11:30:00.948" v="1437" actId="20577"/>
        <pc:sldMkLst>
          <pc:docMk/>
          <pc:sldMk cId="4234195" sldId="939"/>
        </pc:sldMkLst>
        <pc:spChg chg="mod">
          <ac:chgData name="Vic Richardson" userId="267ee1dda513f1d2" providerId="LiveId" clId="{DB60DF37-C956-4A5B-B160-2DA6726BD61E}" dt="2024-09-12T11:30:00.948" v="1437" actId="20577"/>
          <ac:spMkLst>
            <pc:docMk/>
            <pc:sldMk cId="4234195" sldId="939"/>
            <ac:spMk id="3" creationId="{831B818B-F83D-6E99-B49A-E966E0704DA8}"/>
          </ac:spMkLst>
        </pc:spChg>
      </pc:sldChg>
      <pc:sldChg chg="del">
        <pc:chgData name="Vic Richardson" userId="267ee1dda513f1d2" providerId="LiveId" clId="{DB60DF37-C956-4A5B-B160-2DA6726BD61E}" dt="2024-09-12T10:13:22.812" v="110" actId="47"/>
        <pc:sldMkLst>
          <pc:docMk/>
          <pc:sldMk cId="1213872196" sldId="941"/>
        </pc:sldMkLst>
      </pc:sldChg>
      <pc:sldChg chg="modSp del mod">
        <pc:chgData name="Vic Richardson" userId="267ee1dda513f1d2" providerId="LiveId" clId="{DB60DF37-C956-4A5B-B160-2DA6726BD61E}" dt="2024-09-12T10:49:00.939" v="524" actId="47"/>
        <pc:sldMkLst>
          <pc:docMk/>
          <pc:sldMk cId="1642604977" sldId="949"/>
        </pc:sldMkLst>
        <pc:spChg chg="mod">
          <ac:chgData name="Vic Richardson" userId="267ee1dda513f1d2" providerId="LiveId" clId="{DB60DF37-C956-4A5B-B160-2DA6726BD61E}" dt="2024-09-12T10:48:39.813" v="523" actId="20577"/>
          <ac:spMkLst>
            <pc:docMk/>
            <pc:sldMk cId="1642604977" sldId="949"/>
            <ac:spMk id="6" creationId="{09379985-51B3-0F90-759E-40EF8CB02016}"/>
          </ac:spMkLst>
        </pc:spChg>
      </pc:sldChg>
      <pc:sldChg chg="del">
        <pc:chgData name="Vic Richardson" userId="267ee1dda513f1d2" providerId="LiveId" clId="{DB60DF37-C956-4A5B-B160-2DA6726BD61E}" dt="2024-09-12T10:17:27.905" v="199" actId="47"/>
        <pc:sldMkLst>
          <pc:docMk/>
          <pc:sldMk cId="1656648943" sldId="952"/>
        </pc:sldMkLst>
      </pc:sldChg>
      <pc:sldChg chg="modSp mod">
        <pc:chgData name="Vic Richardson" userId="267ee1dda513f1d2" providerId="LiveId" clId="{DB60DF37-C956-4A5B-B160-2DA6726BD61E}" dt="2024-09-12T11:45:05.994" v="1775" actId="20577"/>
        <pc:sldMkLst>
          <pc:docMk/>
          <pc:sldMk cId="2002970060" sldId="953"/>
        </pc:sldMkLst>
        <pc:spChg chg="mod">
          <ac:chgData name="Vic Richardson" userId="267ee1dda513f1d2" providerId="LiveId" clId="{DB60DF37-C956-4A5B-B160-2DA6726BD61E}" dt="2024-09-12T11:45:05.994" v="1775" actId="20577"/>
          <ac:spMkLst>
            <pc:docMk/>
            <pc:sldMk cId="2002970060" sldId="953"/>
            <ac:spMk id="7" creationId="{01A4EFEA-6F8F-2480-49D1-50959A818E38}"/>
          </ac:spMkLst>
        </pc:spChg>
      </pc:sldChg>
      <pc:sldChg chg="addSp delSp modSp mod">
        <pc:chgData name="Vic Richardson" userId="267ee1dda513f1d2" providerId="LiveId" clId="{DB60DF37-C956-4A5B-B160-2DA6726BD61E}" dt="2024-09-12T10:47:09.387" v="520" actId="113"/>
        <pc:sldMkLst>
          <pc:docMk/>
          <pc:sldMk cId="1128815665" sldId="955"/>
        </pc:sldMkLst>
        <pc:spChg chg="mod">
          <ac:chgData name="Vic Richardson" userId="267ee1dda513f1d2" providerId="LiveId" clId="{DB60DF37-C956-4A5B-B160-2DA6726BD61E}" dt="2024-09-12T10:19:49.879" v="237" actId="2711"/>
          <ac:spMkLst>
            <pc:docMk/>
            <pc:sldMk cId="1128815665" sldId="955"/>
            <ac:spMk id="2" creationId="{DFAF8A5C-F564-BFCD-43AE-110EE6F20FEB}"/>
          </ac:spMkLst>
        </pc:spChg>
        <pc:spChg chg="del mod">
          <ac:chgData name="Vic Richardson" userId="267ee1dda513f1d2" providerId="LiveId" clId="{DB60DF37-C956-4A5B-B160-2DA6726BD61E}" dt="2024-09-12T10:21:40.660" v="250" actId="478"/>
          <ac:spMkLst>
            <pc:docMk/>
            <pc:sldMk cId="1128815665" sldId="955"/>
            <ac:spMk id="3" creationId="{449E94FE-919C-7B38-5D2E-777C266EDBFC}"/>
          </ac:spMkLst>
        </pc:spChg>
        <pc:spChg chg="add">
          <ac:chgData name="Vic Richardson" userId="267ee1dda513f1d2" providerId="LiveId" clId="{DB60DF37-C956-4A5B-B160-2DA6726BD61E}" dt="2024-09-12T10:20:22.203" v="240"/>
          <ac:spMkLst>
            <pc:docMk/>
            <pc:sldMk cId="1128815665" sldId="955"/>
            <ac:spMk id="6" creationId="{446F5B8A-456F-3ECA-4BE7-CA75406F51C4}"/>
          </ac:spMkLst>
        </pc:spChg>
        <pc:spChg chg="add">
          <ac:chgData name="Vic Richardson" userId="267ee1dda513f1d2" providerId="LiveId" clId="{DB60DF37-C956-4A5B-B160-2DA6726BD61E}" dt="2024-09-12T10:20:22.203" v="240"/>
          <ac:spMkLst>
            <pc:docMk/>
            <pc:sldMk cId="1128815665" sldId="955"/>
            <ac:spMk id="11" creationId="{D29E91AD-54B2-103D-DE85-6B641D2A4491}"/>
          </ac:spMkLst>
        </pc:spChg>
        <pc:spChg chg="add del mod">
          <ac:chgData name="Vic Richardson" userId="267ee1dda513f1d2" providerId="LiveId" clId="{DB60DF37-C956-4A5B-B160-2DA6726BD61E}" dt="2024-09-12T10:21:46.043" v="251" actId="478"/>
          <ac:spMkLst>
            <pc:docMk/>
            <pc:sldMk cId="1128815665" sldId="955"/>
            <ac:spMk id="16" creationId="{DB0CEB8B-E8E1-C1FF-DE23-0882851C4F71}"/>
          </ac:spMkLst>
        </pc:spChg>
        <pc:spChg chg="add mod">
          <ac:chgData name="Vic Richardson" userId="267ee1dda513f1d2" providerId="LiveId" clId="{DB60DF37-C956-4A5B-B160-2DA6726BD61E}" dt="2024-09-12T10:47:09.387" v="520" actId="113"/>
          <ac:spMkLst>
            <pc:docMk/>
            <pc:sldMk cId="1128815665" sldId="955"/>
            <ac:spMk id="18" creationId="{514824BC-A1DD-C3E8-A117-65D86B6BDE14}"/>
          </ac:spMkLst>
        </pc:spChg>
        <pc:spChg chg="add del mod">
          <ac:chgData name="Vic Richardson" userId="267ee1dda513f1d2" providerId="LiveId" clId="{DB60DF37-C956-4A5B-B160-2DA6726BD61E}" dt="2024-09-12T10:23:16.114" v="263" actId="478"/>
          <ac:spMkLst>
            <pc:docMk/>
            <pc:sldMk cId="1128815665" sldId="955"/>
            <ac:spMk id="20" creationId="{74A3F723-7191-2528-10BC-57FCF7C78CE9}"/>
          </ac:spMkLst>
        </pc:spChg>
        <pc:grpChg chg="add">
          <ac:chgData name="Vic Richardson" userId="267ee1dda513f1d2" providerId="LiveId" clId="{DB60DF37-C956-4A5B-B160-2DA6726BD61E}" dt="2024-09-12T10:20:22.203" v="240"/>
          <ac:grpSpMkLst>
            <pc:docMk/>
            <pc:sldMk cId="1128815665" sldId="955"/>
            <ac:grpSpMk id="7" creationId="{A1B06E4F-C996-C676-C498-19658B62F103}"/>
          </ac:grpSpMkLst>
        </pc:grpChg>
      </pc:sldChg>
      <pc:sldChg chg="del">
        <pc:chgData name="Vic Richardson" userId="267ee1dda513f1d2" providerId="LiveId" clId="{DB60DF37-C956-4A5B-B160-2DA6726BD61E}" dt="2024-09-12T10:45:59.127" v="506" actId="47"/>
        <pc:sldMkLst>
          <pc:docMk/>
          <pc:sldMk cId="2229491370" sldId="956"/>
        </pc:sldMkLst>
      </pc:sldChg>
      <pc:sldChg chg="addSp modSp add del mod ord modNotes modNotesTx">
        <pc:chgData name="Vic Richardson" userId="267ee1dda513f1d2" providerId="LiveId" clId="{DB60DF37-C956-4A5B-B160-2DA6726BD61E}" dt="2024-09-12T11:20:35.475" v="1131" actId="47"/>
        <pc:sldMkLst>
          <pc:docMk/>
          <pc:sldMk cId="4068022267" sldId="998"/>
        </pc:sldMkLst>
        <pc:spChg chg="add mod">
          <ac:chgData name="Vic Richardson" userId="267ee1dda513f1d2" providerId="LiveId" clId="{DB60DF37-C956-4A5B-B160-2DA6726BD61E}" dt="2024-09-12T11:18:54.668" v="1123" actId="1035"/>
          <ac:spMkLst>
            <pc:docMk/>
            <pc:sldMk cId="4068022267" sldId="998"/>
            <ac:spMk id="4" creationId="{B00DB570-2CFD-7E73-39E1-181C9DDA4271}"/>
          </ac:spMkLst>
        </pc:spChg>
      </pc:sldChg>
      <pc:sldChg chg="modSp mod">
        <pc:chgData name="Vic Richardson" userId="267ee1dda513f1d2" providerId="LiveId" clId="{DB60DF37-C956-4A5B-B160-2DA6726BD61E}" dt="2024-09-12T10:06:11.806" v="75" actId="20577"/>
        <pc:sldMkLst>
          <pc:docMk/>
          <pc:sldMk cId="2762367010" sldId="1498"/>
        </pc:sldMkLst>
        <pc:spChg chg="mod">
          <ac:chgData name="Vic Richardson" userId="267ee1dda513f1d2" providerId="LiveId" clId="{DB60DF37-C956-4A5B-B160-2DA6726BD61E}" dt="2024-09-12T10:06:11.806" v="75" actId="20577"/>
          <ac:spMkLst>
            <pc:docMk/>
            <pc:sldMk cId="2762367010" sldId="1498"/>
            <ac:spMk id="3" creationId="{2177647B-4E70-ACB7-DE08-E7EFF1E68856}"/>
          </ac:spMkLst>
        </pc:spChg>
        <pc:spChg chg="mod">
          <ac:chgData name="Vic Richardson" userId="267ee1dda513f1d2" providerId="LiveId" clId="{DB60DF37-C956-4A5B-B160-2DA6726BD61E}" dt="2024-09-12T10:06:03.343" v="64" actId="20577"/>
          <ac:spMkLst>
            <pc:docMk/>
            <pc:sldMk cId="2762367010" sldId="1498"/>
            <ac:spMk id="5" creationId="{8741E49C-6208-BA02-8F19-D55B1A8E1B2B}"/>
          </ac:spMkLst>
        </pc:spChg>
      </pc:sldChg>
      <pc:sldChg chg="del">
        <pc:chgData name="Vic Richardson" userId="267ee1dda513f1d2" providerId="LiveId" clId="{DB60DF37-C956-4A5B-B160-2DA6726BD61E}" dt="2024-09-12T10:12:47.275" v="108" actId="47"/>
        <pc:sldMkLst>
          <pc:docMk/>
          <pc:sldMk cId="2959262831" sldId="1499"/>
        </pc:sldMkLst>
      </pc:sldChg>
      <pc:sldChg chg="addSp delSp modSp mod">
        <pc:chgData name="Vic Richardson" userId="267ee1dda513f1d2" providerId="LiveId" clId="{DB60DF37-C956-4A5B-B160-2DA6726BD61E}" dt="2024-09-12T10:11:48.485" v="105" actId="1038"/>
        <pc:sldMkLst>
          <pc:docMk/>
          <pc:sldMk cId="529779373" sldId="1500"/>
        </pc:sldMkLst>
        <pc:spChg chg="add">
          <ac:chgData name="Vic Richardson" userId="267ee1dda513f1d2" providerId="LiveId" clId="{DB60DF37-C956-4A5B-B160-2DA6726BD61E}" dt="2024-09-12T10:10:51.501" v="77"/>
          <ac:spMkLst>
            <pc:docMk/>
            <pc:sldMk cId="529779373" sldId="1500"/>
            <ac:spMk id="2" creationId="{D4F37EFD-B7C2-A440-270E-C22A909BC25C}"/>
          </ac:spMkLst>
        </pc:spChg>
        <pc:spChg chg="add">
          <ac:chgData name="Vic Richardson" userId="267ee1dda513f1d2" providerId="LiveId" clId="{DB60DF37-C956-4A5B-B160-2DA6726BD61E}" dt="2024-09-12T10:10:51.501" v="77"/>
          <ac:spMkLst>
            <pc:docMk/>
            <pc:sldMk cId="529779373" sldId="1500"/>
            <ac:spMk id="4" creationId="{6803E643-0A26-5828-C182-22192391D798}"/>
          </ac:spMkLst>
        </pc:spChg>
        <pc:picChg chg="del">
          <ac:chgData name="Vic Richardson" userId="267ee1dda513f1d2" providerId="LiveId" clId="{DB60DF37-C956-4A5B-B160-2DA6726BD61E}" dt="2024-09-12T10:06:21.148" v="76" actId="478"/>
          <ac:picMkLst>
            <pc:docMk/>
            <pc:sldMk cId="529779373" sldId="1500"/>
            <ac:picMk id="3" creationId="{28881377-4F21-0C16-1D89-494FD45A8F0B}"/>
          </ac:picMkLst>
        </pc:picChg>
        <pc:picChg chg="add mod">
          <ac:chgData name="Vic Richardson" userId="267ee1dda513f1d2" providerId="LiveId" clId="{DB60DF37-C956-4A5B-B160-2DA6726BD61E}" dt="2024-09-12T10:11:48.485" v="105" actId="1038"/>
          <ac:picMkLst>
            <pc:docMk/>
            <pc:sldMk cId="529779373" sldId="1500"/>
            <ac:picMk id="5" creationId="{19190BB9-068E-831F-AD4C-876328C7F283}"/>
          </ac:picMkLst>
        </pc:picChg>
        <pc:picChg chg="add">
          <ac:chgData name="Vic Richardson" userId="267ee1dda513f1d2" providerId="LiveId" clId="{DB60DF37-C956-4A5B-B160-2DA6726BD61E}" dt="2024-09-12T10:10:51.501" v="77"/>
          <ac:picMkLst>
            <pc:docMk/>
            <pc:sldMk cId="529779373" sldId="1500"/>
            <ac:picMk id="2049" creationId="{AF93B0A0-A95F-8D92-A6D2-4B48C314200F}"/>
          </ac:picMkLst>
        </pc:picChg>
      </pc:sldChg>
      <pc:sldChg chg="del">
        <pc:chgData name="Vic Richardson" userId="267ee1dda513f1d2" providerId="LiveId" clId="{DB60DF37-C956-4A5B-B160-2DA6726BD61E}" dt="2024-09-12T11:45:22.863" v="1776" actId="47"/>
        <pc:sldMkLst>
          <pc:docMk/>
          <pc:sldMk cId="4287266871" sldId="1501"/>
        </pc:sldMkLst>
      </pc:sldChg>
      <pc:sldChg chg="del">
        <pc:chgData name="Vic Richardson" userId="267ee1dda513f1d2" providerId="LiveId" clId="{DB60DF37-C956-4A5B-B160-2DA6726BD61E}" dt="2024-09-12T11:45:26.760" v="1777" actId="47"/>
        <pc:sldMkLst>
          <pc:docMk/>
          <pc:sldMk cId="3572037922" sldId="1502"/>
        </pc:sldMkLst>
      </pc:sldChg>
      <pc:sldChg chg="addSp delSp modSp new mod">
        <pc:chgData name="Vic Richardson" userId="267ee1dda513f1d2" providerId="LiveId" clId="{DB60DF37-C956-4A5B-B160-2DA6726BD61E}" dt="2024-09-12T10:30:23.051" v="347" actId="948"/>
        <pc:sldMkLst>
          <pc:docMk/>
          <pc:sldMk cId="2441960720" sldId="1504"/>
        </pc:sldMkLst>
        <pc:spChg chg="mod">
          <ac:chgData name="Vic Richardson" userId="267ee1dda513f1d2" providerId="LiveId" clId="{DB60DF37-C956-4A5B-B160-2DA6726BD61E}" dt="2024-09-12T10:28:02.492" v="316" actId="20577"/>
          <ac:spMkLst>
            <pc:docMk/>
            <pc:sldMk cId="2441960720" sldId="1504"/>
            <ac:spMk id="2" creationId="{EE827A26-4E5E-6940-E724-EB1750473D9C}"/>
          </ac:spMkLst>
        </pc:spChg>
        <pc:spChg chg="del">
          <ac:chgData name="Vic Richardson" userId="267ee1dda513f1d2" providerId="LiveId" clId="{DB60DF37-C956-4A5B-B160-2DA6726BD61E}" dt="2024-09-12T10:27:52.852" v="296" actId="478"/>
          <ac:spMkLst>
            <pc:docMk/>
            <pc:sldMk cId="2441960720" sldId="1504"/>
            <ac:spMk id="3" creationId="{68FF7565-B135-4035-EC6E-5B8706732AD8}"/>
          </ac:spMkLst>
        </pc:spChg>
        <pc:spChg chg="add mod ord">
          <ac:chgData name="Vic Richardson" userId="267ee1dda513f1d2" providerId="LiveId" clId="{DB60DF37-C956-4A5B-B160-2DA6726BD61E}" dt="2024-09-12T10:28:28.840" v="320" actId="167"/>
          <ac:spMkLst>
            <pc:docMk/>
            <pc:sldMk cId="2441960720" sldId="1504"/>
            <ac:spMk id="4" creationId="{4128272A-48F2-CEFC-8F25-7AF7C3AF7F03}"/>
          </ac:spMkLst>
        </pc:spChg>
        <pc:spChg chg="add mod">
          <ac:chgData name="Vic Richardson" userId="267ee1dda513f1d2" providerId="LiveId" clId="{DB60DF37-C956-4A5B-B160-2DA6726BD61E}" dt="2024-09-12T10:30:23.051" v="347" actId="948"/>
          <ac:spMkLst>
            <pc:docMk/>
            <pc:sldMk cId="2441960720" sldId="1504"/>
            <ac:spMk id="5" creationId="{08823B55-C669-B395-0536-F622BF3D6C5C}"/>
          </ac:spMkLst>
        </pc:spChg>
      </pc:sldChg>
      <pc:sldChg chg="addSp delSp modSp new mod">
        <pc:chgData name="Vic Richardson" userId="267ee1dda513f1d2" providerId="LiveId" clId="{DB60DF37-C956-4A5B-B160-2DA6726BD61E}" dt="2024-09-12T10:36:30.968" v="411" actId="113"/>
        <pc:sldMkLst>
          <pc:docMk/>
          <pc:sldMk cId="2364758498" sldId="1505"/>
        </pc:sldMkLst>
        <pc:spChg chg="mod">
          <ac:chgData name="Vic Richardson" userId="267ee1dda513f1d2" providerId="LiveId" clId="{DB60DF37-C956-4A5B-B160-2DA6726BD61E}" dt="2024-09-12T10:31:13.976" v="361" actId="20577"/>
          <ac:spMkLst>
            <pc:docMk/>
            <pc:sldMk cId="2364758498" sldId="1505"/>
            <ac:spMk id="2" creationId="{FCFAC053-A878-EE5F-DF51-1D3BD232C528}"/>
          </ac:spMkLst>
        </pc:spChg>
        <pc:spChg chg="del">
          <ac:chgData name="Vic Richardson" userId="267ee1dda513f1d2" providerId="LiveId" clId="{DB60DF37-C956-4A5B-B160-2DA6726BD61E}" dt="2024-09-12T10:31:02.953" v="349" actId="478"/>
          <ac:spMkLst>
            <pc:docMk/>
            <pc:sldMk cId="2364758498" sldId="1505"/>
            <ac:spMk id="3" creationId="{97F6B94E-43AD-B5C5-874F-CF0508FB5974}"/>
          </ac:spMkLst>
        </pc:spChg>
        <pc:spChg chg="add mod">
          <ac:chgData name="Vic Richardson" userId="267ee1dda513f1d2" providerId="LiveId" clId="{DB60DF37-C956-4A5B-B160-2DA6726BD61E}" dt="2024-09-12T10:31:37.301" v="362"/>
          <ac:spMkLst>
            <pc:docMk/>
            <pc:sldMk cId="2364758498" sldId="1505"/>
            <ac:spMk id="4" creationId="{99FFB8D2-0092-ED39-556D-E7F71F2FC3BD}"/>
          </ac:spMkLst>
        </pc:spChg>
        <pc:spChg chg="add mod">
          <ac:chgData name="Vic Richardson" userId="267ee1dda513f1d2" providerId="LiveId" clId="{DB60DF37-C956-4A5B-B160-2DA6726BD61E}" dt="2024-09-12T10:32:02.193" v="365" actId="14100"/>
          <ac:spMkLst>
            <pc:docMk/>
            <pc:sldMk cId="2364758498" sldId="1505"/>
            <ac:spMk id="6" creationId="{95E96BAC-FB94-4B0F-BAD0-CE46C7FE4B8D}"/>
          </ac:spMkLst>
        </pc:spChg>
        <pc:graphicFrameChg chg="add mod modGraphic">
          <ac:chgData name="Vic Richardson" userId="267ee1dda513f1d2" providerId="LiveId" clId="{DB60DF37-C956-4A5B-B160-2DA6726BD61E}" dt="2024-09-12T10:36:30.968" v="411" actId="113"/>
          <ac:graphicFrameMkLst>
            <pc:docMk/>
            <pc:sldMk cId="2364758498" sldId="1505"/>
            <ac:graphicFrameMk id="7" creationId="{99798E48-92D1-48B8-AC0E-8C2C47E2CCEA}"/>
          </ac:graphicFrameMkLst>
        </pc:graphicFrameChg>
      </pc:sldChg>
      <pc:sldChg chg="addSp delSp modSp new mod">
        <pc:chgData name="Vic Richardson" userId="267ee1dda513f1d2" providerId="LiveId" clId="{DB60DF37-C956-4A5B-B160-2DA6726BD61E}" dt="2024-09-12T10:41:28.539" v="499" actId="1076"/>
        <pc:sldMkLst>
          <pc:docMk/>
          <pc:sldMk cId="1471344214" sldId="1506"/>
        </pc:sldMkLst>
        <pc:spChg chg="mod">
          <ac:chgData name="Vic Richardson" userId="267ee1dda513f1d2" providerId="LiveId" clId="{DB60DF37-C956-4A5B-B160-2DA6726BD61E}" dt="2024-09-12T10:37:25.403" v="424" actId="20577"/>
          <ac:spMkLst>
            <pc:docMk/>
            <pc:sldMk cId="1471344214" sldId="1506"/>
            <ac:spMk id="2" creationId="{DD426A3F-FFAA-D861-0499-C0BF45A315C1}"/>
          </ac:spMkLst>
        </pc:spChg>
        <pc:spChg chg="del">
          <ac:chgData name="Vic Richardson" userId="267ee1dda513f1d2" providerId="LiveId" clId="{DB60DF37-C956-4A5B-B160-2DA6726BD61E}" dt="2024-09-12T10:37:19.318" v="413" actId="478"/>
          <ac:spMkLst>
            <pc:docMk/>
            <pc:sldMk cId="1471344214" sldId="1506"/>
            <ac:spMk id="3" creationId="{FA4B626D-9C0D-B8BD-13B5-DE2EC4C70577}"/>
          </ac:spMkLst>
        </pc:spChg>
        <pc:spChg chg="add mod">
          <ac:chgData name="Vic Richardson" userId="267ee1dda513f1d2" providerId="LiveId" clId="{DB60DF37-C956-4A5B-B160-2DA6726BD61E}" dt="2024-09-12T10:38:08.287" v="427"/>
          <ac:spMkLst>
            <pc:docMk/>
            <pc:sldMk cId="1471344214" sldId="1506"/>
            <ac:spMk id="4" creationId="{3108E4D6-6E7F-D8FD-8107-7DF86E0B8883}"/>
          </ac:spMkLst>
        </pc:spChg>
        <pc:spChg chg="add mod">
          <ac:chgData name="Vic Richardson" userId="267ee1dda513f1d2" providerId="LiveId" clId="{DB60DF37-C956-4A5B-B160-2DA6726BD61E}" dt="2024-09-12T10:41:28.539" v="499" actId="1076"/>
          <ac:spMkLst>
            <pc:docMk/>
            <pc:sldMk cId="1471344214" sldId="1506"/>
            <ac:spMk id="6" creationId="{6E131EDA-3310-CB5C-5824-365E5E66C559}"/>
          </ac:spMkLst>
        </pc:spChg>
        <pc:picChg chg="add mod">
          <ac:chgData name="Vic Richardson" userId="267ee1dda513f1d2" providerId="LiveId" clId="{DB60DF37-C956-4A5B-B160-2DA6726BD61E}" dt="2024-09-12T10:40:57.153" v="495" actId="1076"/>
          <ac:picMkLst>
            <pc:docMk/>
            <pc:sldMk cId="1471344214" sldId="1506"/>
            <ac:picMk id="7" creationId="{6AEBBC9B-7016-B16E-EF9F-FC0BF5FB5E35}"/>
          </ac:picMkLst>
        </pc:picChg>
        <pc:picChg chg="add mod">
          <ac:chgData name="Vic Richardson" userId="267ee1dda513f1d2" providerId="LiveId" clId="{DB60DF37-C956-4A5B-B160-2DA6726BD61E}" dt="2024-09-12T10:40:59.990" v="496" actId="1076"/>
          <ac:picMkLst>
            <pc:docMk/>
            <pc:sldMk cId="1471344214" sldId="1506"/>
            <ac:picMk id="8" creationId="{CE462283-F292-F7EF-5F6A-E3B1584891BC}"/>
          </ac:picMkLst>
        </pc:picChg>
      </pc:sldChg>
      <pc:sldChg chg="addSp modSp new modAnim">
        <pc:chgData name="Vic Richardson" userId="267ee1dda513f1d2" providerId="LiveId" clId="{DB60DF37-C956-4A5B-B160-2DA6726BD61E}" dt="2024-09-12T10:44:37.115" v="505"/>
        <pc:sldMkLst>
          <pc:docMk/>
          <pc:sldMk cId="3028576241" sldId="1507"/>
        </pc:sldMkLst>
        <pc:picChg chg="add mod">
          <ac:chgData name="Vic Richardson" userId="267ee1dda513f1d2" providerId="LiveId" clId="{DB60DF37-C956-4A5B-B160-2DA6726BD61E}" dt="2024-09-12T10:44:37.115" v="505"/>
          <ac:picMkLst>
            <pc:docMk/>
            <pc:sldMk cId="3028576241" sldId="1507"/>
            <ac:picMk id="2" creationId="{3279C790-1BCE-C262-302D-483D287ECD04}"/>
          </ac:picMkLst>
        </pc:picChg>
      </pc:sldChg>
      <pc:sldChg chg="addSp delSp modSp new mod modClrScheme chgLayout">
        <pc:chgData name="Vic Richardson" userId="267ee1dda513f1d2" providerId="LiveId" clId="{DB60DF37-C956-4A5B-B160-2DA6726BD61E}" dt="2024-09-12T11:47:23.503" v="1827" actId="27636"/>
        <pc:sldMkLst>
          <pc:docMk/>
          <pc:sldMk cId="1612008935" sldId="1508"/>
        </pc:sldMkLst>
        <pc:spChg chg="del">
          <ac:chgData name="Vic Richardson" userId="267ee1dda513f1d2" providerId="LiveId" clId="{DB60DF37-C956-4A5B-B160-2DA6726BD61E}" dt="2024-09-12T10:50:06.556" v="577" actId="478"/>
          <ac:spMkLst>
            <pc:docMk/>
            <pc:sldMk cId="1612008935" sldId="1508"/>
            <ac:spMk id="2" creationId="{33183EF0-9A0C-9E43-EE88-E9AB01DD5564}"/>
          </ac:spMkLst>
        </pc:spChg>
        <pc:spChg chg="del mod ord">
          <ac:chgData name="Vic Richardson" userId="267ee1dda513f1d2" providerId="LiveId" clId="{DB60DF37-C956-4A5B-B160-2DA6726BD61E}" dt="2024-09-12T11:46:12.323" v="1778" actId="700"/>
          <ac:spMkLst>
            <pc:docMk/>
            <pc:sldMk cId="1612008935" sldId="1508"/>
            <ac:spMk id="3" creationId="{E511F91A-3991-F3D8-4008-19BD58EBF776}"/>
          </ac:spMkLst>
        </pc:spChg>
        <pc:spChg chg="mod ord">
          <ac:chgData name="Vic Richardson" userId="267ee1dda513f1d2" providerId="LiveId" clId="{DB60DF37-C956-4A5B-B160-2DA6726BD61E}" dt="2024-09-12T11:47:23.503" v="1827" actId="27636"/>
          <ac:spMkLst>
            <pc:docMk/>
            <pc:sldMk cId="1612008935" sldId="1508"/>
            <ac:spMk id="4" creationId="{B1B4E3ED-032B-DF96-8947-BFE513F92E41}"/>
          </ac:spMkLst>
        </pc:spChg>
        <pc:spChg chg="add del mod ord">
          <ac:chgData name="Vic Richardson" userId="267ee1dda513f1d2" providerId="LiveId" clId="{DB60DF37-C956-4A5B-B160-2DA6726BD61E}" dt="2024-09-12T11:46:46.098" v="1812" actId="478"/>
          <ac:spMkLst>
            <pc:docMk/>
            <pc:sldMk cId="1612008935" sldId="1508"/>
            <ac:spMk id="5" creationId="{1FE1ED04-A3B3-AD02-F30B-363FFEE404F1}"/>
          </ac:spMkLst>
        </pc:spChg>
      </pc:sldChg>
      <pc:sldChg chg="addSp delSp modSp new mod">
        <pc:chgData name="Vic Richardson" userId="267ee1dda513f1d2" providerId="LiveId" clId="{DB60DF37-C956-4A5B-B160-2DA6726BD61E}" dt="2024-09-12T11:02:33.982" v="729" actId="20577"/>
        <pc:sldMkLst>
          <pc:docMk/>
          <pc:sldMk cId="574448496" sldId="1509"/>
        </pc:sldMkLst>
        <pc:spChg chg="add del mod">
          <ac:chgData name="Vic Richardson" userId="267ee1dda513f1d2" providerId="LiveId" clId="{DB60DF37-C956-4A5B-B160-2DA6726BD61E}" dt="2024-09-12T11:02:33.982" v="729" actId="20577"/>
          <ac:spMkLst>
            <pc:docMk/>
            <pc:sldMk cId="574448496" sldId="1509"/>
            <ac:spMk id="2" creationId="{38A26836-0982-1123-859D-E5554E9C524C}"/>
          </ac:spMkLst>
        </pc:spChg>
        <pc:spChg chg="del">
          <ac:chgData name="Vic Richardson" userId="267ee1dda513f1d2" providerId="LiveId" clId="{DB60DF37-C956-4A5B-B160-2DA6726BD61E}" dt="2024-09-12T10:51:07.805" v="579" actId="478"/>
          <ac:spMkLst>
            <pc:docMk/>
            <pc:sldMk cId="574448496" sldId="1509"/>
            <ac:spMk id="3" creationId="{1B04826C-0B4E-D7AA-E6A0-80CF4A534A76}"/>
          </ac:spMkLst>
        </pc:spChg>
        <pc:spChg chg="add mod">
          <ac:chgData name="Vic Richardson" userId="267ee1dda513f1d2" providerId="LiveId" clId="{DB60DF37-C956-4A5B-B160-2DA6726BD61E}" dt="2024-09-12T10:52:58.509" v="594" actId="2711"/>
          <ac:spMkLst>
            <pc:docMk/>
            <pc:sldMk cId="574448496" sldId="1509"/>
            <ac:spMk id="5" creationId="{7A805C37-36AE-75C0-E487-9BE291B69234}"/>
          </ac:spMkLst>
        </pc:spChg>
        <pc:spChg chg="add mod">
          <ac:chgData name="Vic Richardson" userId="267ee1dda513f1d2" providerId="LiveId" clId="{DB60DF37-C956-4A5B-B160-2DA6726BD61E}" dt="2024-09-12T10:51:24.355" v="582"/>
          <ac:spMkLst>
            <pc:docMk/>
            <pc:sldMk cId="574448496" sldId="1509"/>
            <ac:spMk id="6" creationId="{2B8F011D-9A54-FEE5-FF13-AD4ADB166441}"/>
          </ac:spMkLst>
        </pc:spChg>
        <pc:spChg chg="add mod">
          <ac:chgData name="Vic Richardson" userId="267ee1dda513f1d2" providerId="LiveId" clId="{DB60DF37-C956-4A5B-B160-2DA6726BD61E}" dt="2024-09-12T10:51:32.606" v="584"/>
          <ac:spMkLst>
            <pc:docMk/>
            <pc:sldMk cId="574448496" sldId="1509"/>
            <ac:spMk id="7" creationId="{8D06D57C-38FA-C758-C008-8C04DB5F3590}"/>
          </ac:spMkLst>
        </pc:spChg>
        <pc:spChg chg="add mod">
          <ac:chgData name="Vic Richardson" userId="267ee1dda513f1d2" providerId="LiveId" clId="{DB60DF37-C956-4A5B-B160-2DA6726BD61E}" dt="2024-09-12T11:02:03.759" v="699" actId="20577"/>
          <ac:spMkLst>
            <pc:docMk/>
            <pc:sldMk cId="574448496" sldId="1509"/>
            <ac:spMk id="10" creationId="{7444E150-DE67-5A2B-AA38-C5F1264ABED4}"/>
          </ac:spMkLst>
        </pc:spChg>
        <pc:graphicFrameChg chg="add mod">
          <ac:chgData name="Vic Richardson" userId="267ee1dda513f1d2" providerId="LiveId" clId="{DB60DF37-C956-4A5B-B160-2DA6726BD61E}" dt="2024-09-12T10:54:00.073" v="597"/>
          <ac:graphicFrameMkLst>
            <pc:docMk/>
            <pc:sldMk cId="574448496" sldId="1509"/>
            <ac:graphicFrameMk id="11" creationId="{CB24FF2A-0B76-4986-D1F4-AFDB4B49FFF4}"/>
          </ac:graphicFrameMkLst>
        </pc:graphicFrameChg>
        <pc:graphicFrameChg chg="add mod modGraphic">
          <ac:chgData name="Vic Richardson" userId="267ee1dda513f1d2" providerId="LiveId" clId="{DB60DF37-C956-4A5B-B160-2DA6726BD61E}" dt="2024-09-12T11:01:35.677" v="694" actId="1035"/>
          <ac:graphicFrameMkLst>
            <pc:docMk/>
            <pc:sldMk cId="574448496" sldId="1509"/>
            <ac:graphicFrameMk id="14" creationId="{E2F0A849-8051-2D2F-DECD-E6C1B6F5F5D3}"/>
          </ac:graphicFrameMkLst>
        </pc:graphicFrameChg>
        <pc:picChg chg="add mod">
          <ac:chgData name="Vic Richardson" userId="267ee1dda513f1d2" providerId="LiveId" clId="{DB60DF37-C956-4A5B-B160-2DA6726BD61E}" dt="2024-09-12T10:51:54.961" v="587" actId="14100"/>
          <ac:picMkLst>
            <pc:docMk/>
            <pc:sldMk cId="574448496" sldId="1509"/>
            <ac:picMk id="8" creationId="{2F4B0D0F-AF02-A25B-70DA-E4D549F3FB3B}"/>
          </ac:picMkLst>
        </pc:picChg>
        <pc:picChg chg="add mod">
          <ac:chgData name="Vic Richardson" userId="267ee1dda513f1d2" providerId="LiveId" clId="{DB60DF37-C956-4A5B-B160-2DA6726BD61E}" dt="2024-09-12T10:54:31.853" v="598"/>
          <ac:picMkLst>
            <pc:docMk/>
            <pc:sldMk cId="574448496" sldId="1509"/>
            <ac:picMk id="12" creationId="{39B13EB6-87D2-D30C-5FF1-21EB542CC427}"/>
          </ac:picMkLst>
        </pc:picChg>
        <pc:picChg chg="add mod">
          <ac:chgData name="Vic Richardson" userId="267ee1dda513f1d2" providerId="LiveId" clId="{DB60DF37-C956-4A5B-B160-2DA6726BD61E}" dt="2024-09-12T10:54:31.853" v="598"/>
          <ac:picMkLst>
            <pc:docMk/>
            <pc:sldMk cId="574448496" sldId="1509"/>
            <ac:picMk id="13" creationId="{A08C2A18-A83E-3E98-728D-6F1E169B7AE2}"/>
          </ac:picMkLst>
        </pc:picChg>
        <pc:picChg chg="add del mod">
          <ac:chgData name="Vic Richardson" userId="267ee1dda513f1d2" providerId="LiveId" clId="{DB60DF37-C956-4A5B-B160-2DA6726BD61E}" dt="2024-09-12T10:56:51.812" v="624" actId="478"/>
          <ac:picMkLst>
            <pc:docMk/>
            <pc:sldMk cId="574448496" sldId="1509"/>
            <ac:picMk id="15" creationId="{DE3C22C6-2AA5-A296-F836-819ECCEAEFC4}"/>
          </ac:picMkLst>
        </pc:picChg>
        <pc:picChg chg="add mod">
          <ac:chgData name="Vic Richardson" userId="267ee1dda513f1d2" providerId="LiveId" clId="{DB60DF37-C956-4A5B-B160-2DA6726BD61E}" dt="2024-09-12T11:01:35.677" v="694" actId="1035"/>
          <ac:picMkLst>
            <pc:docMk/>
            <pc:sldMk cId="574448496" sldId="1509"/>
            <ac:picMk id="17" creationId="{008592D8-06EA-FF35-F91E-CBB0E4E540C7}"/>
          </ac:picMkLst>
        </pc:picChg>
        <pc:picChg chg="add mod">
          <ac:chgData name="Vic Richardson" userId="267ee1dda513f1d2" providerId="LiveId" clId="{DB60DF37-C956-4A5B-B160-2DA6726BD61E}" dt="2024-09-12T11:01:35.677" v="694" actId="1035"/>
          <ac:picMkLst>
            <pc:docMk/>
            <pc:sldMk cId="574448496" sldId="1509"/>
            <ac:picMk id="19" creationId="{2C7D4D82-9B3A-F577-DB41-B0A6A39C0B7B}"/>
          </ac:picMkLst>
        </pc:picChg>
      </pc:sldChg>
      <pc:sldChg chg="add del ord">
        <pc:chgData name="Vic Richardson" userId="267ee1dda513f1d2" providerId="LiveId" clId="{DB60DF37-C956-4A5B-B160-2DA6726BD61E}" dt="2024-09-12T11:34:05.635" v="1503" actId="47"/>
        <pc:sldMkLst>
          <pc:docMk/>
          <pc:sldMk cId="3536840040" sldId="1510"/>
        </pc:sldMkLst>
      </pc:sldChg>
      <pc:sldChg chg="addSp delSp modSp new mod modClrScheme modAnim chgLayout modNotesTx">
        <pc:chgData name="Vic Richardson" userId="267ee1dda513f1d2" providerId="LiveId" clId="{DB60DF37-C956-4A5B-B160-2DA6726BD61E}" dt="2024-09-12T11:28:21.188" v="1312" actId="20577"/>
        <pc:sldMkLst>
          <pc:docMk/>
          <pc:sldMk cId="3585687104" sldId="1511"/>
        </pc:sldMkLst>
        <pc:spChg chg="mod ord">
          <ac:chgData name="Vic Richardson" userId="267ee1dda513f1d2" providerId="LiveId" clId="{DB60DF37-C956-4A5B-B160-2DA6726BD61E}" dt="2024-09-12T11:07:11.293" v="761" actId="700"/>
          <ac:spMkLst>
            <pc:docMk/>
            <pc:sldMk cId="3585687104" sldId="1511"/>
            <ac:spMk id="2" creationId="{28B32FA6-0128-B969-4346-6F575D5DCEBF}"/>
          </ac:spMkLst>
        </pc:spChg>
        <pc:spChg chg="del">
          <ac:chgData name="Vic Richardson" userId="267ee1dda513f1d2" providerId="LiveId" clId="{DB60DF37-C956-4A5B-B160-2DA6726BD61E}" dt="2024-09-12T11:06:41.987" v="743" actId="478"/>
          <ac:spMkLst>
            <pc:docMk/>
            <pc:sldMk cId="3585687104" sldId="1511"/>
            <ac:spMk id="3" creationId="{8827BFCC-8231-5ACA-68E6-811E21AE6C47}"/>
          </ac:spMkLst>
        </pc:spChg>
        <pc:spChg chg="add mod">
          <ac:chgData name="Vic Richardson" userId="267ee1dda513f1d2" providerId="LiveId" clId="{DB60DF37-C956-4A5B-B160-2DA6726BD61E}" dt="2024-09-12T11:21:41.708" v="1153" actId="14100"/>
          <ac:spMkLst>
            <pc:docMk/>
            <pc:sldMk cId="3585687104" sldId="1511"/>
            <ac:spMk id="5" creationId="{285E265E-6E31-6800-2BC1-3AE7899D1E20}"/>
          </ac:spMkLst>
        </pc:spChg>
        <pc:spChg chg="add del mod ord">
          <ac:chgData name="Vic Richardson" userId="267ee1dda513f1d2" providerId="LiveId" clId="{DB60DF37-C956-4A5B-B160-2DA6726BD61E}" dt="2024-09-12T11:07:14.234" v="762" actId="478"/>
          <ac:spMkLst>
            <pc:docMk/>
            <pc:sldMk cId="3585687104" sldId="1511"/>
            <ac:spMk id="6" creationId="{59C16AF7-5491-45ED-5B60-2D36D44B9C66}"/>
          </ac:spMkLst>
        </pc:spChg>
        <pc:spChg chg="add del">
          <ac:chgData name="Vic Richardson" userId="267ee1dda513f1d2" providerId="LiveId" clId="{DB60DF37-C956-4A5B-B160-2DA6726BD61E}" dt="2024-09-12T11:17:40.069" v="1090" actId="22"/>
          <ac:spMkLst>
            <pc:docMk/>
            <pc:sldMk cId="3585687104" sldId="1511"/>
            <ac:spMk id="8" creationId="{4D452FDB-3ACB-514E-64EB-BAB8AABCE781}"/>
          </ac:spMkLst>
        </pc:spChg>
        <pc:spChg chg="mod">
          <ac:chgData name="Vic Richardson" userId="267ee1dda513f1d2" providerId="LiveId" clId="{DB60DF37-C956-4A5B-B160-2DA6726BD61E}" dt="2024-09-12T11:17:49.321" v="1091"/>
          <ac:spMkLst>
            <pc:docMk/>
            <pc:sldMk cId="3585687104" sldId="1511"/>
            <ac:spMk id="13" creationId="{8BA0B0ED-9A90-7868-7A8F-BBF2B2A2C8EB}"/>
          </ac:spMkLst>
        </pc:spChg>
        <pc:spChg chg="mod">
          <ac:chgData name="Vic Richardson" userId="267ee1dda513f1d2" providerId="LiveId" clId="{DB60DF37-C956-4A5B-B160-2DA6726BD61E}" dt="2024-09-12T11:17:49.321" v="1091"/>
          <ac:spMkLst>
            <pc:docMk/>
            <pc:sldMk cId="3585687104" sldId="1511"/>
            <ac:spMk id="14" creationId="{20F38DBB-DAA4-8A61-4A50-E5156652C9B1}"/>
          </ac:spMkLst>
        </pc:spChg>
        <pc:spChg chg="mod">
          <ac:chgData name="Vic Richardson" userId="267ee1dda513f1d2" providerId="LiveId" clId="{DB60DF37-C956-4A5B-B160-2DA6726BD61E}" dt="2024-09-12T11:17:49.321" v="1091"/>
          <ac:spMkLst>
            <pc:docMk/>
            <pc:sldMk cId="3585687104" sldId="1511"/>
            <ac:spMk id="15" creationId="{6C2C9FD4-840A-276E-D51C-032B14949C8D}"/>
          </ac:spMkLst>
        </pc:spChg>
        <pc:spChg chg="mod">
          <ac:chgData name="Vic Richardson" userId="267ee1dda513f1d2" providerId="LiveId" clId="{DB60DF37-C956-4A5B-B160-2DA6726BD61E}" dt="2024-09-12T11:17:49.321" v="1091"/>
          <ac:spMkLst>
            <pc:docMk/>
            <pc:sldMk cId="3585687104" sldId="1511"/>
            <ac:spMk id="16" creationId="{5777584C-8EA1-2BC1-A094-A4EDD4814904}"/>
          </ac:spMkLst>
        </pc:spChg>
        <pc:spChg chg="add mod">
          <ac:chgData name="Vic Richardson" userId="267ee1dda513f1d2" providerId="LiveId" clId="{DB60DF37-C956-4A5B-B160-2DA6726BD61E}" dt="2024-09-12T11:18:15.827" v="1113" actId="1036"/>
          <ac:spMkLst>
            <pc:docMk/>
            <pc:sldMk cId="3585687104" sldId="1511"/>
            <ac:spMk id="17" creationId="{E6BDA7F2-65FE-87CF-6450-AC86B6C6F4CF}"/>
          </ac:spMkLst>
        </pc:spChg>
        <pc:spChg chg="add mod">
          <ac:chgData name="Vic Richardson" userId="267ee1dda513f1d2" providerId="LiveId" clId="{DB60DF37-C956-4A5B-B160-2DA6726BD61E}" dt="2024-09-12T11:18:15.827" v="1113" actId="1036"/>
          <ac:spMkLst>
            <pc:docMk/>
            <pc:sldMk cId="3585687104" sldId="1511"/>
            <ac:spMk id="18" creationId="{7A2D2BDF-0A88-2389-F939-EA54E875678D}"/>
          </ac:spMkLst>
        </pc:spChg>
        <pc:spChg chg="add mod">
          <ac:chgData name="Vic Richardson" userId="267ee1dda513f1d2" providerId="LiveId" clId="{DB60DF37-C956-4A5B-B160-2DA6726BD61E}" dt="2024-09-12T11:20:27.353" v="1130" actId="1076"/>
          <ac:spMkLst>
            <pc:docMk/>
            <pc:sldMk cId="3585687104" sldId="1511"/>
            <ac:spMk id="19" creationId="{943FCF3D-1AC0-1F45-E165-6A9C5CAD3D1A}"/>
          </ac:spMkLst>
        </pc:spChg>
        <pc:grpChg chg="add mod">
          <ac:chgData name="Vic Richardson" userId="267ee1dda513f1d2" providerId="LiveId" clId="{DB60DF37-C956-4A5B-B160-2DA6726BD61E}" dt="2024-09-12T11:17:57.614" v="1092" actId="1076"/>
          <ac:grpSpMkLst>
            <pc:docMk/>
            <pc:sldMk cId="3585687104" sldId="1511"/>
            <ac:grpSpMk id="9" creationId="{D5BE6CAB-420F-0AFF-84EC-0206C21DABE2}"/>
          </ac:grpSpMkLst>
        </pc:grpChg>
        <pc:picChg chg="mod">
          <ac:chgData name="Vic Richardson" userId="267ee1dda513f1d2" providerId="LiveId" clId="{DB60DF37-C956-4A5B-B160-2DA6726BD61E}" dt="2024-09-12T11:17:49.321" v="1091"/>
          <ac:picMkLst>
            <pc:docMk/>
            <pc:sldMk cId="3585687104" sldId="1511"/>
            <ac:picMk id="10" creationId="{2EB08703-2F51-78CB-140A-D08E1DACDE0C}"/>
          </ac:picMkLst>
        </pc:picChg>
        <pc:picChg chg="mod">
          <ac:chgData name="Vic Richardson" userId="267ee1dda513f1d2" providerId="LiveId" clId="{DB60DF37-C956-4A5B-B160-2DA6726BD61E}" dt="2024-09-12T11:17:49.321" v="1091"/>
          <ac:picMkLst>
            <pc:docMk/>
            <pc:sldMk cId="3585687104" sldId="1511"/>
            <ac:picMk id="11" creationId="{EAB4863A-D68A-8A19-D1C2-DEA9BAB9D632}"/>
          </ac:picMkLst>
        </pc:picChg>
        <pc:picChg chg="mod">
          <ac:chgData name="Vic Richardson" userId="267ee1dda513f1d2" providerId="LiveId" clId="{DB60DF37-C956-4A5B-B160-2DA6726BD61E}" dt="2024-09-12T11:17:49.321" v="1091"/>
          <ac:picMkLst>
            <pc:docMk/>
            <pc:sldMk cId="3585687104" sldId="1511"/>
            <ac:picMk id="12" creationId="{866FC26B-1800-5FF7-5DF3-E173B861A6ED}"/>
          </ac:picMkLst>
        </pc:picChg>
      </pc:sldChg>
      <pc:sldChg chg="delSp modSp add mod ord delAnim">
        <pc:chgData name="Vic Richardson" userId="267ee1dda513f1d2" providerId="LiveId" clId="{DB60DF37-C956-4A5B-B160-2DA6726BD61E}" dt="2024-09-12T11:33:56.376" v="1502" actId="1076"/>
        <pc:sldMkLst>
          <pc:docMk/>
          <pc:sldMk cId="161062085" sldId="1512"/>
        </pc:sldMkLst>
        <pc:spChg chg="mod">
          <ac:chgData name="Vic Richardson" userId="267ee1dda513f1d2" providerId="LiveId" clId="{DB60DF37-C956-4A5B-B160-2DA6726BD61E}" dt="2024-09-12T11:33:33.639" v="1500" actId="1076"/>
          <ac:spMkLst>
            <pc:docMk/>
            <pc:sldMk cId="161062085" sldId="1512"/>
            <ac:spMk id="2" creationId="{28B32FA6-0128-B969-4346-6F575D5DCEBF}"/>
          </ac:spMkLst>
        </pc:spChg>
        <pc:spChg chg="mod">
          <ac:chgData name="Vic Richardson" userId="267ee1dda513f1d2" providerId="LiveId" clId="{DB60DF37-C956-4A5B-B160-2DA6726BD61E}" dt="2024-09-12T11:33:56.376" v="1502" actId="1076"/>
          <ac:spMkLst>
            <pc:docMk/>
            <pc:sldMk cId="161062085" sldId="1512"/>
            <ac:spMk id="5" creationId="{285E265E-6E31-6800-2BC1-3AE7899D1E20}"/>
          </ac:spMkLst>
        </pc:spChg>
        <pc:spChg chg="mod">
          <ac:chgData name="Vic Richardson" userId="267ee1dda513f1d2" providerId="LiveId" clId="{DB60DF37-C956-4A5B-B160-2DA6726BD61E}" dt="2024-09-12T11:31:21.846" v="1441" actId="20577"/>
          <ac:spMkLst>
            <pc:docMk/>
            <pc:sldMk cId="161062085" sldId="1512"/>
            <ac:spMk id="16" creationId="{5777584C-8EA1-2BC1-A094-A4EDD4814904}"/>
          </ac:spMkLst>
        </pc:spChg>
        <pc:spChg chg="del">
          <ac:chgData name="Vic Richardson" userId="267ee1dda513f1d2" providerId="LiveId" clId="{DB60DF37-C956-4A5B-B160-2DA6726BD61E}" dt="2024-09-12T11:31:29.958" v="1444" actId="478"/>
          <ac:spMkLst>
            <pc:docMk/>
            <pc:sldMk cId="161062085" sldId="1512"/>
            <ac:spMk id="17" creationId="{E6BDA7F2-65FE-87CF-6450-AC86B6C6F4CF}"/>
          </ac:spMkLst>
        </pc:spChg>
        <pc:spChg chg="del">
          <ac:chgData name="Vic Richardson" userId="267ee1dda513f1d2" providerId="LiveId" clId="{DB60DF37-C956-4A5B-B160-2DA6726BD61E}" dt="2024-09-12T11:31:32.448" v="1445" actId="478"/>
          <ac:spMkLst>
            <pc:docMk/>
            <pc:sldMk cId="161062085" sldId="1512"/>
            <ac:spMk id="18" creationId="{7A2D2BDF-0A88-2389-F939-EA54E875678D}"/>
          </ac:spMkLst>
        </pc:spChg>
        <pc:spChg chg="del">
          <ac:chgData name="Vic Richardson" userId="267ee1dda513f1d2" providerId="LiveId" clId="{DB60DF37-C956-4A5B-B160-2DA6726BD61E}" dt="2024-09-12T11:31:27.624" v="1443" actId="478"/>
          <ac:spMkLst>
            <pc:docMk/>
            <pc:sldMk cId="161062085" sldId="1512"/>
            <ac:spMk id="19" creationId="{943FCF3D-1AC0-1F45-E165-6A9C5CAD3D1A}"/>
          </ac:spMkLst>
        </pc:spChg>
        <pc:grpChg chg="del">
          <ac:chgData name="Vic Richardson" userId="267ee1dda513f1d2" providerId="LiveId" clId="{DB60DF37-C956-4A5B-B160-2DA6726BD61E}" dt="2024-09-12T11:31:25.196" v="1442" actId="478"/>
          <ac:grpSpMkLst>
            <pc:docMk/>
            <pc:sldMk cId="161062085" sldId="1512"/>
            <ac:grpSpMk id="9" creationId="{D5BE6CAB-420F-0AFF-84EC-0206C21DABE2}"/>
          </ac:grpSpMkLst>
        </pc:grpChg>
      </pc:sldChg>
      <pc:sldChg chg="addSp delSp modSp new mod">
        <pc:chgData name="Vic Richardson" userId="267ee1dda513f1d2" providerId="LiveId" clId="{DB60DF37-C956-4A5B-B160-2DA6726BD61E}" dt="2024-09-12T11:41:55.711" v="1762" actId="948"/>
        <pc:sldMkLst>
          <pc:docMk/>
          <pc:sldMk cId="2217516678" sldId="1513"/>
        </pc:sldMkLst>
        <pc:spChg chg="mod">
          <ac:chgData name="Vic Richardson" userId="267ee1dda513f1d2" providerId="LiveId" clId="{DB60DF37-C956-4A5B-B160-2DA6726BD61E}" dt="2024-09-12T11:35:40.606" v="1539" actId="1036"/>
          <ac:spMkLst>
            <pc:docMk/>
            <pc:sldMk cId="2217516678" sldId="1513"/>
            <ac:spMk id="2" creationId="{EADEB71B-5D11-CE22-D748-DC5E5BE3F264}"/>
          </ac:spMkLst>
        </pc:spChg>
        <pc:spChg chg="del">
          <ac:chgData name="Vic Richardson" userId="267ee1dda513f1d2" providerId="LiveId" clId="{DB60DF37-C956-4A5B-B160-2DA6726BD61E}" dt="2024-09-12T11:34:39.110" v="1505" actId="478"/>
          <ac:spMkLst>
            <pc:docMk/>
            <pc:sldMk cId="2217516678" sldId="1513"/>
            <ac:spMk id="3" creationId="{8961E61F-BFDE-71AE-85CA-A92265CDC96E}"/>
          </ac:spMkLst>
        </pc:spChg>
        <pc:spChg chg="add mod">
          <ac:chgData name="Vic Richardson" userId="267ee1dda513f1d2" providerId="LiveId" clId="{DB60DF37-C956-4A5B-B160-2DA6726BD61E}" dt="2024-09-12T11:34:54.377" v="1507"/>
          <ac:spMkLst>
            <pc:docMk/>
            <pc:sldMk cId="2217516678" sldId="1513"/>
            <ac:spMk id="4" creationId="{B7AE03AC-AA42-E26A-E670-2292A114FF1C}"/>
          </ac:spMkLst>
        </pc:spChg>
        <pc:spChg chg="add mod">
          <ac:chgData name="Vic Richardson" userId="267ee1dda513f1d2" providerId="LiveId" clId="{DB60DF37-C956-4A5B-B160-2DA6726BD61E}" dt="2024-09-12T11:41:55.711" v="1762" actId="948"/>
          <ac:spMkLst>
            <pc:docMk/>
            <pc:sldMk cId="2217516678" sldId="1513"/>
            <ac:spMk id="5" creationId="{7A44F873-8995-1C53-827A-426D46A8E773}"/>
          </ac:spMkLst>
        </pc:spChg>
      </pc:sldChg>
      <pc:sldChg chg="delSp modSp new mod">
        <pc:chgData name="Vic Richardson" userId="267ee1dda513f1d2" providerId="LiveId" clId="{DB60DF37-C956-4A5B-B160-2DA6726BD61E}" dt="2024-09-12T11:50:11.063" v="1846" actId="242"/>
        <pc:sldMkLst>
          <pc:docMk/>
          <pc:sldMk cId="1058756185" sldId="1514"/>
        </pc:sldMkLst>
        <pc:spChg chg="del">
          <ac:chgData name="Vic Richardson" userId="267ee1dda513f1d2" providerId="LiveId" clId="{DB60DF37-C956-4A5B-B160-2DA6726BD61E}" dt="2024-09-12T11:49:24.145" v="1829" actId="478"/>
          <ac:spMkLst>
            <pc:docMk/>
            <pc:sldMk cId="1058756185" sldId="1514"/>
            <ac:spMk id="2" creationId="{0F1BD048-5B4D-5AD4-6395-2C3B955503DE}"/>
          </ac:spMkLst>
        </pc:spChg>
        <pc:spChg chg="mod">
          <ac:chgData name="Vic Richardson" userId="267ee1dda513f1d2" providerId="LiveId" clId="{DB60DF37-C956-4A5B-B160-2DA6726BD61E}" dt="2024-09-12T11:50:11.063" v="1846" actId="242"/>
          <ac:spMkLst>
            <pc:docMk/>
            <pc:sldMk cId="1058756185" sldId="1514"/>
            <ac:spMk id="3" creationId="{EADFB379-DEDD-A162-A49C-53C85A392C8A}"/>
          </ac:spMkLst>
        </pc:spChg>
      </pc:sldChg>
      <pc:sldChg chg="new del">
        <pc:chgData name="Vic Richardson" userId="267ee1dda513f1d2" providerId="LiveId" clId="{DB60DF37-C956-4A5B-B160-2DA6726BD61E}" dt="2024-09-12T11:51:22.258" v="1851" actId="47"/>
        <pc:sldMkLst>
          <pc:docMk/>
          <pc:sldMk cId="1012243686" sldId="1515"/>
        </pc:sldMkLst>
      </pc:sldChg>
      <pc:sldChg chg="addSp delSp modSp add mod ord">
        <pc:chgData name="Vic Richardson" userId="267ee1dda513f1d2" providerId="LiveId" clId="{DB60DF37-C956-4A5B-B160-2DA6726BD61E}" dt="2024-09-12T12:03:25.446" v="2162" actId="167"/>
        <pc:sldMkLst>
          <pc:docMk/>
          <pc:sldMk cId="3355121141" sldId="1516"/>
        </pc:sldMkLst>
        <pc:spChg chg="mod">
          <ac:chgData name="Vic Richardson" userId="267ee1dda513f1d2" providerId="LiveId" clId="{DB60DF37-C956-4A5B-B160-2DA6726BD61E}" dt="2024-09-12T12:03:15.403" v="2161" actId="14100"/>
          <ac:spMkLst>
            <pc:docMk/>
            <pc:sldMk cId="3355121141" sldId="1516"/>
            <ac:spMk id="2" creationId="{EADEB71B-5D11-CE22-D748-DC5E5BE3F264}"/>
          </ac:spMkLst>
        </pc:spChg>
        <pc:spChg chg="add mod">
          <ac:chgData name="Vic Richardson" userId="267ee1dda513f1d2" providerId="LiveId" clId="{DB60DF37-C956-4A5B-B160-2DA6726BD61E}" dt="2024-09-12T12:02:07.296" v="2094" actId="20577"/>
          <ac:spMkLst>
            <pc:docMk/>
            <pc:sldMk cId="3355121141" sldId="1516"/>
            <ac:spMk id="3" creationId="{38C5999D-BE2A-81DD-106E-3A63734CBA91}"/>
          </ac:spMkLst>
        </pc:spChg>
        <pc:spChg chg="ord">
          <ac:chgData name="Vic Richardson" userId="267ee1dda513f1d2" providerId="LiveId" clId="{DB60DF37-C956-4A5B-B160-2DA6726BD61E}" dt="2024-09-12T12:03:25.446" v="2162" actId="167"/>
          <ac:spMkLst>
            <pc:docMk/>
            <pc:sldMk cId="3355121141" sldId="1516"/>
            <ac:spMk id="4" creationId="{B7AE03AC-AA42-E26A-E670-2292A114FF1C}"/>
          </ac:spMkLst>
        </pc:spChg>
        <pc:spChg chg="del">
          <ac:chgData name="Vic Richardson" userId="267ee1dda513f1d2" providerId="LiveId" clId="{DB60DF37-C956-4A5B-B160-2DA6726BD61E}" dt="2024-09-12T11:51:28.930" v="1852" actId="478"/>
          <ac:spMkLst>
            <pc:docMk/>
            <pc:sldMk cId="3355121141" sldId="1516"/>
            <ac:spMk id="5" creationId="{7A44F873-8995-1C53-827A-426D46A8E773}"/>
          </ac:spMkLst>
        </pc:spChg>
        <pc:spChg chg="add mod">
          <ac:chgData name="Vic Richardson" userId="267ee1dda513f1d2" providerId="LiveId" clId="{DB60DF37-C956-4A5B-B160-2DA6726BD61E}" dt="2024-09-12T12:01:35.694" v="2089" actId="1036"/>
          <ac:spMkLst>
            <pc:docMk/>
            <pc:sldMk cId="3355121141" sldId="1516"/>
            <ac:spMk id="7" creationId="{8C819653-70E1-8E96-914B-02F0F2BBF7BE}"/>
          </ac:spMkLst>
        </pc:spChg>
      </pc:sldChg>
      <pc:sldMasterChg chg="addSp delSp mod delSldLayout">
        <pc:chgData name="Vic Richardson" userId="267ee1dda513f1d2" providerId="LiveId" clId="{DB60DF37-C956-4A5B-B160-2DA6726BD61E}" dt="2024-09-12T10:43:15.010" v="504" actId="478"/>
        <pc:sldMasterMkLst>
          <pc:docMk/>
          <pc:sldMasterMk cId="3091449456" sldId="2147483727"/>
        </pc:sldMasterMkLst>
        <pc:spChg chg="add del">
          <ac:chgData name="Vic Richardson" userId="267ee1dda513f1d2" providerId="LiveId" clId="{DB60DF37-C956-4A5B-B160-2DA6726BD61E}" dt="2024-09-12T10:43:15.010" v="504" actId="478"/>
          <ac:spMkLst>
            <pc:docMk/>
            <pc:sldMasterMk cId="3091449456" sldId="2147483727"/>
            <ac:spMk id="2" creationId="{9F186B0C-B5D0-4AA8-9E6F-A7091AB7D982}"/>
          </ac:spMkLst>
        </pc:spChg>
        <pc:spChg chg="add del">
          <ac:chgData name="Vic Richardson" userId="267ee1dda513f1d2" providerId="LiveId" clId="{DB60DF37-C956-4A5B-B160-2DA6726BD61E}" dt="2024-09-12T10:43:14.527" v="503" actId="478"/>
          <ac:spMkLst>
            <pc:docMk/>
            <pc:sldMasterMk cId="3091449456" sldId="2147483727"/>
            <ac:spMk id="3" creationId="{97C7905A-D84A-4A53-BB7A-C478BC611CF8}"/>
          </ac:spMkLst>
        </pc:spChg>
        <pc:sldLayoutChg chg="del">
          <pc:chgData name="Vic Richardson" userId="267ee1dda513f1d2" providerId="LiveId" clId="{DB60DF37-C956-4A5B-B160-2DA6726BD61E}" dt="2024-09-12T10:12:47.275" v="108" actId="47"/>
          <pc:sldLayoutMkLst>
            <pc:docMk/>
            <pc:sldMasterMk cId="3091449456" sldId="2147483727"/>
            <pc:sldLayoutMk cId="1807385616" sldId="2147483741"/>
          </pc:sldLayoutMkLst>
        </pc:sldLayoutChg>
      </pc:sldMasterChg>
      <pc:sldMasterChg chg="add del addSldLayout delSldLayout">
        <pc:chgData name="Vic Richardson" userId="267ee1dda513f1d2" providerId="LiveId" clId="{DB60DF37-C956-4A5B-B160-2DA6726BD61E}" dt="2024-09-12T11:20:35.475" v="1131" actId="47"/>
        <pc:sldMasterMkLst>
          <pc:docMk/>
          <pc:sldMasterMk cId="3363549127" sldId="2147483742"/>
        </pc:sldMasterMkLst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1707060837" sldId="2147483743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1004256541" sldId="2147483744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2802553388" sldId="2147483745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1196376177" sldId="2147483746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1905423622" sldId="2147483747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1306751286" sldId="2147483748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636000975" sldId="2147483749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4151477031" sldId="2147483750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1637270904" sldId="2147483751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56652003" sldId="2147483752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2924664121" sldId="2147483753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2929699283" sldId="2147483754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899744301" sldId="2147483755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3683889381" sldId="2147483756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2645404506" sldId="2147483757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920019859" sldId="2147483758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1883480744" sldId="2147483759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903903290" sldId="2147483760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1979650219" sldId="2147483761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2461908728" sldId="2147483762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2147467665" sldId="2147483763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2518352609" sldId="2147483764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3514282111" sldId="2147483765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3839276315" sldId="2147483766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1579902117" sldId="2147483767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1361271288" sldId="2147483768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2688176364" sldId="2147483769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625833902" sldId="2147483770"/>
          </pc:sldLayoutMkLst>
        </pc:sldLayoutChg>
        <pc:sldLayoutChg chg="add del">
          <pc:chgData name="Vic Richardson" userId="267ee1dda513f1d2" providerId="LiveId" clId="{DB60DF37-C956-4A5B-B160-2DA6726BD61E}" dt="2024-09-12T11:20:35.475" v="1131" actId="47"/>
          <pc:sldLayoutMkLst>
            <pc:docMk/>
            <pc:sldMasterMk cId="3363549127" sldId="2147483742"/>
            <pc:sldLayoutMk cId="2043665844" sldId="21474837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10B250-21A3-4196-B970-E8D9545A24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AAC21-3E0B-4600-A2BC-304495CE6B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4B956-A7DC-4915-AD52-6AACAAF4883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E5DFC-CE78-4C28-8B02-F430FC54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985E9-E86B-4F92-BE42-ACD7EA8DBB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A7940-2B72-4FF3-A76F-BFDBD8D8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3T11:01:35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70DD8-E9CB-4722-9EFB-25BF4AB50DF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025E8-28F6-488E-A7F2-05D168FC7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ShareFormPage.aspx?id=DQSIkWdsW0yxEjajBLZtrQAAAAAAAAAAAAMAABsWYX1UMTlDTTAzOVpKT1dIN1U3REhSMFhSN1c4MC4u&amp;sharetoken=J9uaHJW38APapL9G2aO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025E8-28F6-488E-A7F2-05D168FC74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2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025E8-28F6-488E-A7F2-05D168FC74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025E8-28F6-488E-A7F2-05D168FC74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7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025E8-28F6-488E-A7F2-05D168FC74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2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Teacher Access the form </a:t>
            </a:r>
            <a:r>
              <a:rPr lang="en-GB" dirty="0">
                <a:hlinkClick r:id="rId3"/>
              </a:rPr>
              <a:t>here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025E8-28F6-488E-A7F2-05D168FC74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25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025E8-28F6-488E-A7F2-05D168FC74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2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ikiproject_council_project_list_icon.svg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ikiproject_council_project_list_icon.svg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nd white 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9919BA8-035A-4CFF-A77C-0589C813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Main Title</a:t>
            </a:r>
            <a:r>
              <a:rPr lang="en-GB" dirty="0"/>
              <a:t>  </a:t>
            </a:r>
            <a:r>
              <a:rPr lang="en-GB" b="0" dirty="0">
                <a:latin typeface="+mj-lt"/>
              </a:rPr>
              <a:t>Subtitle</a:t>
            </a:r>
            <a:endParaRPr lang="en-US" b="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B8A7F-68FB-460A-8B7A-EF6C6DC5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379" cy="435133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sz="3200" baseline="30000" dirty="0"/>
              <a:t>A</a:t>
            </a:r>
          </a:p>
          <a:p>
            <a:r>
              <a:rPr lang="en-GB" sz="3200" baseline="30000" dirty="0"/>
              <a:t>B</a:t>
            </a:r>
          </a:p>
          <a:p>
            <a:r>
              <a:rPr lang="en-GB" sz="3200" baseline="30000" dirty="0"/>
              <a:t>C</a:t>
            </a:r>
          </a:p>
          <a:p>
            <a:r>
              <a:rPr lang="en-GB" sz="3200" baseline="30000" dirty="0"/>
              <a:t>D</a:t>
            </a:r>
          </a:p>
          <a:p>
            <a:r>
              <a:rPr lang="en-GB" sz="3200" baseline="30000" dirty="0"/>
              <a:t>E</a:t>
            </a:r>
          </a:p>
          <a:p>
            <a:r>
              <a:rPr lang="en-GB" sz="3200" baseline="30000" dirty="0"/>
              <a:t>F</a:t>
            </a:r>
          </a:p>
          <a:p>
            <a:endParaRPr lang="en-GB" baseline="30000" dirty="0"/>
          </a:p>
          <a:p>
            <a:endParaRPr lang="en-GB" baseline="30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ing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860864-0E05-6F6F-2BC6-15AB5CD49E0F}"/>
              </a:ext>
            </a:extLst>
          </p:cNvPr>
          <p:cNvSpPr/>
          <p:nvPr userDrawn="1"/>
        </p:nvSpPr>
        <p:spPr>
          <a:xfrm>
            <a:off x="10739120" y="341469"/>
            <a:ext cx="985520" cy="1325557"/>
          </a:xfrm>
          <a:prstGeom prst="rect">
            <a:avLst/>
          </a:prstGeom>
          <a:solidFill>
            <a:srgbClr val="F3C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(LISTENING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9358086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Task rubric:</a:t>
            </a:r>
          </a:p>
          <a:p>
            <a:pPr>
              <a:buClr>
                <a:srgbClr val="BF574F"/>
              </a:buClr>
            </a:pPr>
            <a:r>
              <a:rPr lang="en-GB" dirty="0"/>
              <a:t>Question 1</a:t>
            </a:r>
          </a:p>
          <a:p>
            <a:pPr>
              <a:buClr>
                <a:srgbClr val="BF574F"/>
              </a:buClr>
            </a:pPr>
            <a:r>
              <a:rPr lang="en-GB" dirty="0"/>
              <a:t>Question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BD664-C93C-4F9C-B403-9E4F2F1F4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57" y="167286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4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ten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(WRITTEN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Task rubric: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057DF-1729-4612-BF82-6729ABE3BA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71" y="87099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8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(READING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Task rubric: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D3758-63A2-4BBE-B0D0-BB7A06D0F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703" y="167286"/>
            <a:ext cx="1505843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1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(VIDEO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Task rubric: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5A79FE-5C76-4482-B61B-C51DB01CB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62" y="167286"/>
            <a:ext cx="1505843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(GAME)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Task rubric: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7D7C3-34AD-4CCC-B9A7-966A0E040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609" y="167286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5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-led feedback"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(TEACHER-LED ACTIVITY/FEEDBACK)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>
              <a:buClr>
                <a:srgbClr val="7030A0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EC174-BED2-4B3A-9DA9-21E11507A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013" y="325879"/>
            <a:ext cx="1499746" cy="1499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1600A6-2CCA-AE1F-67DC-946BC8E6ED32}"/>
              </a:ext>
            </a:extLst>
          </p:cNvPr>
          <p:cNvSpPr/>
          <p:nvPr userDrawn="1"/>
        </p:nvSpPr>
        <p:spPr>
          <a:xfrm>
            <a:off x="10688320" y="341469"/>
            <a:ext cx="914400" cy="1325560"/>
          </a:xfrm>
          <a:prstGeom prst="rect">
            <a:avLst/>
          </a:prstGeom>
          <a:solidFill>
            <a:srgbClr val="DAC2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4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cher-led feedback"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REFLECTION (META)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8783411" cy="3442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>
              <a:buClr>
                <a:srgbClr val="7030A0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454BBE-2753-4B59-84B6-E724BE447301}"/>
              </a:ext>
            </a:extLst>
          </p:cNvPr>
          <p:cNvGrpSpPr/>
          <p:nvPr userDrawn="1"/>
        </p:nvGrpSpPr>
        <p:grpSpPr>
          <a:xfrm>
            <a:off x="103632" y="91440"/>
            <a:ext cx="1512000" cy="1512000"/>
            <a:chOff x="341376" y="4194048"/>
            <a:chExt cx="1512000" cy="1512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3E059E-102E-4727-9B19-6E9238332B23}"/>
                </a:ext>
              </a:extLst>
            </p:cNvPr>
            <p:cNvSpPr/>
            <p:nvPr/>
          </p:nvSpPr>
          <p:spPr>
            <a:xfrm>
              <a:off x="341376" y="4194048"/>
              <a:ext cx="1512000" cy="1512000"/>
            </a:xfrm>
            <a:prstGeom prst="ellipse">
              <a:avLst/>
            </a:prstGeom>
            <a:noFill/>
            <a:ln w="3810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76E24A-CC88-491D-BEDB-B9C9E88B2CDD}"/>
                </a:ext>
              </a:extLst>
            </p:cNvPr>
            <p:cNvSpPr/>
            <p:nvPr/>
          </p:nvSpPr>
          <p:spPr>
            <a:xfrm>
              <a:off x="580769" y="4477115"/>
              <a:ext cx="1090827" cy="745629"/>
            </a:xfrm>
            <a:custGeom>
              <a:avLst/>
              <a:gdLst>
                <a:gd name="connsiteX0" fmla="*/ 949296 w 1090827"/>
                <a:gd name="connsiteY0" fmla="*/ 258899 h 745628"/>
                <a:gd name="connsiteX1" fmla="*/ 917537 w 1090827"/>
                <a:gd name="connsiteY1" fmla="*/ 263041 h 745628"/>
                <a:gd name="connsiteX2" fmla="*/ 921680 w 1090827"/>
                <a:gd name="connsiteY2" fmla="*/ 231283 h 745628"/>
                <a:gd name="connsiteX3" fmla="*/ 783600 w 1090827"/>
                <a:gd name="connsiteY3" fmla="*/ 93204 h 745628"/>
                <a:gd name="connsiteX4" fmla="*/ 697991 w 1090827"/>
                <a:gd name="connsiteY4" fmla="*/ 122200 h 745628"/>
                <a:gd name="connsiteX5" fmla="*/ 562673 w 1090827"/>
                <a:gd name="connsiteY5" fmla="*/ 10356 h 745628"/>
                <a:gd name="connsiteX6" fmla="*/ 428736 w 1090827"/>
                <a:gd name="connsiteY6" fmla="*/ 113915 h 745628"/>
                <a:gd name="connsiteX7" fmla="*/ 314131 w 1090827"/>
                <a:gd name="connsiteY7" fmla="*/ 51780 h 745628"/>
                <a:gd name="connsiteX8" fmla="*/ 176051 w 1090827"/>
                <a:gd name="connsiteY8" fmla="*/ 189859 h 745628"/>
                <a:gd name="connsiteX9" fmla="*/ 180194 w 1090827"/>
                <a:gd name="connsiteY9" fmla="*/ 221617 h 745628"/>
                <a:gd name="connsiteX10" fmla="*/ 148435 w 1090827"/>
                <a:gd name="connsiteY10" fmla="*/ 217475 h 745628"/>
                <a:gd name="connsiteX11" fmla="*/ 10356 w 1090827"/>
                <a:gd name="connsiteY11" fmla="*/ 355554 h 745628"/>
                <a:gd name="connsiteX12" fmla="*/ 148435 w 1090827"/>
                <a:gd name="connsiteY12" fmla="*/ 493634 h 745628"/>
                <a:gd name="connsiteX13" fmla="*/ 149816 w 1090827"/>
                <a:gd name="connsiteY13" fmla="*/ 493634 h 745628"/>
                <a:gd name="connsiteX14" fmla="*/ 286515 w 1090827"/>
                <a:gd name="connsiteY14" fmla="*/ 617905 h 745628"/>
                <a:gd name="connsiteX15" fmla="*/ 370743 w 1090827"/>
                <a:gd name="connsiteY15" fmla="*/ 588909 h 745628"/>
                <a:gd name="connsiteX16" fmla="*/ 369362 w 1090827"/>
                <a:gd name="connsiteY16" fmla="*/ 604097 h 745628"/>
                <a:gd name="connsiteX17" fmla="*/ 507442 w 1090827"/>
                <a:gd name="connsiteY17" fmla="*/ 742177 h 745628"/>
                <a:gd name="connsiteX18" fmla="*/ 645521 w 1090827"/>
                <a:gd name="connsiteY18" fmla="*/ 616524 h 745628"/>
                <a:gd name="connsiteX19" fmla="*/ 755985 w 1090827"/>
                <a:gd name="connsiteY19" fmla="*/ 673137 h 745628"/>
                <a:gd name="connsiteX20" fmla="*/ 894064 w 1090827"/>
                <a:gd name="connsiteY20" fmla="*/ 535058 h 745628"/>
                <a:gd name="connsiteX21" fmla="*/ 894064 w 1090827"/>
                <a:gd name="connsiteY21" fmla="*/ 522630 h 745628"/>
                <a:gd name="connsiteX22" fmla="*/ 949296 w 1090827"/>
                <a:gd name="connsiteY22" fmla="*/ 535058 h 745628"/>
                <a:gd name="connsiteX23" fmla="*/ 1087375 w 1090827"/>
                <a:gd name="connsiteY23" fmla="*/ 396978 h 745628"/>
                <a:gd name="connsiteX24" fmla="*/ 949296 w 1090827"/>
                <a:gd name="connsiteY24" fmla="*/ 258899 h 74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90827" h="745628">
                  <a:moveTo>
                    <a:pt x="949296" y="258899"/>
                  </a:moveTo>
                  <a:cubicBezTo>
                    <a:pt x="938249" y="258899"/>
                    <a:pt x="928584" y="260280"/>
                    <a:pt x="917537" y="263041"/>
                  </a:cubicBezTo>
                  <a:cubicBezTo>
                    <a:pt x="920299" y="253376"/>
                    <a:pt x="921680" y="242329"/>
                    <a:pt x="921680" y="231283"/>
                  </a:cubicBezTo>
                  <a:cubicBezTo>
                    <a:pt x="921680" y="155339"/>
                    <a:pt x="859544" y="93204"/>
                    <a:pt x="783600" y="93204"/>
                  </a:cubicBezTo>
                  <a:cubicBezTo>
                    <a:pt x="751842" y="93204"/>
                    <a:pt x="721465" y="104250"/>
                    <a:pt x="697991" y="122200"/>
                  </a:cubicBezTo>
                  <a:cubicBezTo>
                    <a:pt x="686945" y="58684"/>
                    <a:pt x="630332" y="10356"/>
                    <a:pt x="562673" y="10356"/>
                  </a:cubicBezTo>
                  <a:cubicBezTo>
                    <a:pt x="499157" y="10356"/>
                    <a:pt x="445306" y="54541"/>
                    <a:pt x="428736" y="113915"/>
                  </a:cubicBezTo>
                  <a:cubicBezTo>
                    <a:pt x="403882" y="76634"/>
                    <a:pt x="362458" y="51780"/>
                    <a:pt x="314131" y="51780"/>
                  </a:cubicBezTo>
                  <a:cubicBezTo>
                    <a:pt x="238187" y="51780"/>
                    <a:pt x="176051" y="113915"/>
                    <a:pt x="176051" y="189859"/>
                  </a:cubicBezTo>
                  <a:cubicBezTo>
                    <a:pt x="176051" y="200905"/>
                    <a:pt x="177432" y="210571"/>
                    <a:pt x="180194" y="221617"/>
                  </a:cubicBezTo>
                  <a:cubicBezTo>
                    <a:pt x="169147" y="218856"/>
                    <a:pt x="159482" y="217475"/>
                    <a:pt x="148435" y="217475"/>
                  </a:cubicBezTo>
                  <a:cubicBezTo>
                    <a:pt x="72492" y="217475"/>
                    <a:pt x="10356" y="279611"/>
                    <a:pt x="10356" y="355554"/>
                  </a:cubicBezTo>
                  <a:cubicBezTo>
                    <a:pt x="10356" y="431498"/>
                    <a:pt x="72492" y="493634"/>
                    <a:pt x="148435" y="493634"/>
                  </a:cubicBezTo>
                  <a:cubicBezTo>
                    <a:pt x="148435" y="493634"/>
                    <a:pt x="148435" y="493634"/>
                    <a:pt x="149816" y="493634"/>
                  </a:cubicBezTo>
                  <a:cubicBezTo>
                    <a:pt x="156720" y="564054"/>
                    <a:pt x="216094" y="617905"/>
                    <a:pt x="286515" y="617905"/>
                  </a:cubicBezTo>
                  <a:cubicBezTo>
                    <a:pt x="318273" y="617905"/>
                    <a:pt x="347270" y="606859"/>
                    <a:pt x="370743" y="588909"/>
                  </a:cubicBezTo>
                  <a:cubicBezTo>
                    <a:pt x="370743" y="593051"/>
                    <a:pt x="369362" y="598574"/>
                    <a:pt x="369362" y="604097"/>
                  </a:cubicBezTo>
                  <a:cubicBezTo>
                    <a:pt x="369362" y="680041"/>
                    <a:pt x="431498" y="742177"/>
                    <a:pt x="507442" y="742177"/>
                  </a:cubicBezTo>
                  <a:cubicBezTo>
                    <a:pt x="579243" y="742177"/>
                    <a:pt x="638617" y="686945"/>
                    <a:pt x="645521" y="616524"/>
                  </a:cubicBezTo>
                  <a:cubicBezTo>
                    <a:pt x="670375" y="651044"/>
                    <a:pt x="710418" y="673137"/>
                    <a:pt x="755985" y="673137"/>
                  </a:cubicBezTo>
                  <a:cubicBezTo>
                    <a:pt x="831928" y="673137"/>
                    <a:pt x="894064" y="611001"/>
                    <a:pt x="894064" y="535058"/>
                  </a:cubicBezTo>
                  <a:cubicBezTo>
                    <a:pt x="894064" y="530915"/>
                    <a:pt x="894064" y="526773"/>
                    <a:pt x="894064" y="522630"/>
                  </a:cubicBezTo>
                  <a:cubicBezTo>
                    <a:pt x="910633" y="529534"/>
                    <a:pt x="929965" y="535058"/>
                    <a:pt x="949296" y="535058"/>
                  </a:cubicBezTo>
                  <a:cubicBezTo>
                    <a:pt x="1025239" y="535058"/>
                    <a:pt x="1087375" y="472922"/>
                    <a:pt x="1087375" y="396978"/>
                  </a:cubicBezTo>
                  <a:cubicBezTo>
                    <a:pt x="1087375" y="321035"/>
                    <a:pt x="1025239" y="258899"/>
                    <a:pt x="949296" y="258899"/>
                  </a:cubicBezTo>
                  <a:close/>
                </a:path>
              </a:pathLst>
            </a:custGeom>
            <a:solidFill>
              <a:srgbClr val="3046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A5BFEA9-EBDF-49F6-83C8-FAD6C08E7979}"/>
                </a:ext>
              </a:extLst>
            </p:cNvPr>
            <p:cNvSpPr/>
            <p:nvPr/>
          </p:nvSpPr>
          <p:spPr>
            <a:xfrm>
              <a:off x="774081" y="5181320"/>
              <a:ext cx="179503" cy="179503"/>
            </a:xfrm>
            <a:custGeom>
              <a:avLst/>
              <a:gdLst>
                <a:gd name="connsiteX0" fmla="*/ 176051 w 179503"/>
                <a:gd name="connsiteY0" fmla="*/ 93204 h 179503"/>
                <a:gd name="connsiteX1" fmla="*/ 93204 w 179503"/>
                <a:gd name="connsiteY1" fmla="*/ 176051 h 179503"/>
                <a:gd name="connsiteX2" fmla="*/ 10356 w 179503"/>
                <a:gd name="connsiteY2" fmla="*/ 93204 h 179503"/>
                <a:gd name="connsiteX3" fmla="*/ 93204 w 179503"/>
                <a:gd name="connsiteY3" fmla="*/ 10356 h 179503"/>
                <a:gd name="connsiteX4" fmla="*/ 176051 w 179503"/>
                <a:gd name="connsiteY4" fmla="*/ 93204 h 1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03" h="179503">
                  <a:moveTo>
                    <a:pt x="176051" y="93204"/>
                  </a:moveTo>
                  <a:cubicBezTo>
                    <a:pt x="176051" y="138959"/>
                    <a:pt x="138959" y="176051"/>
                    <a:pt x="93204" y="176051"/>
                  </a:cubicBezTo>
                  <a:cubicBezTo>
                    <a:pt x="47448" y="176051"/>
                    <a:pt x="10356" y="138959"/>
                    <a:pt x="10356" y="93204"/>
                  </a:cubicBezTo>
                  <a:cubicBezTo>
                    <a:pt x="10356" y="47448"/>
                    <a:pt x="47448" y="10356"/>
                    <a:pt x="93204" y="10356"/>
                  </a:cubicBezTo>
                  <a:cubicBezTo>
                    <a:pt x="138959" y="10356"/>
                    <a:pt x="176051" y="47448"/>
                    <a:pt x="176051" y="93204"/>
                  </a:cubicBezTo>
                  <a:close/>
                </a:path>
              </a:pathLst>
            </a:custGeom>
            <a:solidFill>
              <a:srgbClr val="3046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04E9CDE-FDDF-4DDD-89A7-D2687C742880}"/>
                </a:ext>
              </a:extLst>
            </p:cNvPr>
            <p:cNvSpPr/>
            <p:nvPr/>
          </p:nvSpPr>
          <p:spPr>
            <a:xfrm>
              <a:off x="629097" y="5347015"/>
              <a:ext cx="138079" cy="138079"/>
            </a:xfrm>
            <a:custGeom>
              <a:avLst/>
              <a:gdLst>
                <a:gd name="connsiteX0" fmla="*/ 134627 w 138079"/>
                <a:gd name="connsiteY0" fmla="*/ 72492 h 138079"/>
                <a:gd name="connsiteX1" fmla="*/ 72492 w 138079"/>
                <a:gd name="connsiteY1" fmla="*/ 134627 h 138079"/>
                <a:gd name="connsiteX2" fmla="*/ 10356 w 138079"/>
                <a:gd name="connsiteY2" fmla="*/ 72492 h 138079"/>
                <a:gd name="connsiteX3" fmla="*/ 72492 w 138079"/>
                <a:gd name="connsiteY3" fmla="*/ 10356 h 138079"/>
                <a:gd name="connsiteX4" fmla="*/ 134627 w 138079"/>
                <a:gd name="connsiteY4" fmla="*/ 72492 h 1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079" h="138079">
                  <a:moveTo>
                    <a:pt x="134627" y="72492"/>
                  </a:moveTo>
                  <a:cubicBezTo>
                    <a:pt x="134627" y="106808"/>
                    <a:pt x="106808" y="134627"/>
                    <a:pt x="72492" y="134627"/>
                  </a:cubicBezTo>
                  <a:cubicBezTo>
                    <a:pt x="38175" y="134627"/>
                    <a:pt x="10356" y="106808"/>
                    <a:pt x="10356" y="72492"/>
                  </a:cubicBezTo>
                  <a:cubicBezTo>
                    <a:pt x="10356" y="38175"/>
                    <a:pt x="38175" y="10356"/>
                    <a:pt x="72492" y="10356"/>
                  </a:cubicBezTo>
                  <a:cubicBezTo>
                    <a:pt x="106808" y="10356"/>
                    <a:pt x="134627" y="38175"/>
                    <a:pt x="134627" y="72492"/>
                  </a:cubicBezTo>
                  <a:close/>
                </a:path>
              </a:pathLst>
            </a:custGeom>
            <a:solidFill>
              <a:srgbClr val="3046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E1A4A0F-3D71-69AE-D7AD-8A6C59337A9E}"/>
              </a:ext>
            </a:extLst>
          </p:cNvPr>
          <p:cNvSpPr/>
          <p:nvPr userDrawn="1"/>
        </p:nvSpPr>
        <p:spPr>
          <a:xfrm>
            <a:off x="10617200" y="374507"/>
            <a:ext cx="965200" cy="1228927"/>
          </a:xfrm>
          <a:prstGeom prst="rect">
            <a:avLst/>
          </a:prstGeom>
          <a:solidFill>
            <a:srgbClr val="DAC2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25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">
    <p:bg>
      <p:bgPr>
        <a:solidFill>
          <a:srgbClr val="304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47D3-3345-4355-B413-5A24984C5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(add title here)</a:t>
            </a:r>
            <a:endParaRPr lang="en-GB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42A452E-96C9-474A-B62A-C80E0B1B50BE}"/>
              </a:ext>
            </a:extLst>
          </p:cNvPr>
          <p:cNvSpPr/>
          <p:nvPr userDrawn="1"/>
        </p:nvSpPr>
        <p:spPr>
          <a:xfrm>
            <a:off x="6053323" y="1712906"/>
            <a:ext cx="4327123" cy="1966912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8CCEF40-0FD1-4A00-8142-9FF454DBC307}"/>
              </a:ext>
            </a:extLst>
          </p:cNvPr>
          <p:cNvSpPr/>
          <p:nvPr userDrawn="1"/>
        </p:nvSpPr>
        <p:spPr>
          <a:xfrm flipH="1">
            <a:off x="1115792" y="3640143"/>
            <a:ext cx="4415668" cy="1966912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E34641-906E-49D8-B0A5-20D668CA74D0}"/>
              </a:ext>
            </a:extLst>
          </p:cNvPr>
          <p:cNvSpPr/>
          <p:nvPr userDrawn="1"/>
        </p:nvSpPr>
        <p:spPr>
          <a:xfrm>
            <a:off x="5536303" y="513771"/>
            <a:ext cx="566512" cy="64403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FCEEB2-C8EB-461D-9ED2-4D7BA361345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9330" y="1943089"/>
            <a:ext cx="3228975" cy="1485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Next Content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D25458C-DEE6-404C-88F7-73B969F47BC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66919" y="3824289"/>
            <a:ext cx="3228975" cy="1562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Previous Content </a:t>
            </a:r>
          </a:p>
        </p:txBody>
      </p:sp>
    </p:spTree>
    <p:extLst>
      <p:ext uri="{BB962C8B-B14F-4D97-AF65-F5344CB8AC3E}">
        <p14:creationId xmlns:p14="http://schemas.microsoft.com/office/powerpoint/2010/main" val="284662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ources and links">
    <p:bg>
      <p:bgPr>
        <a:solidFill>
          <a:srgbClr val="EA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47C5-3053-46F6-9EDD-002CD5FE7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80671"/>
            <a:ext cx="10515600" cy="1325563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49271-E37D-4F55-9B6D-C6711E15F7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>
                <a:srgbClr val="304658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r>
              <a:rPr lang="en-GB" sz="2800" dirty="0"/>
              <a:t>Trainer, T. (2019) </a:t>
            </a:r>
            <a:r>
              <a:rPr lang="en-GB" sz="2800" i="1" dirty="0"/>
              <a:t>How to teach English good</a:t>
            </a:r>
            <a:r>
              <a:rPr lang="en-GB" sz="2800" dirty="0"/>
              <a:t>, Oxbridge, Oxbridge University Press.</a:t>
            </a:r>
          </a:p>
          <a:p>
            <a:endParaRPr lang="en-GB" sz="2800" dirty="0"/>
          </a:p>
          <a:p>
            <a:r>
              <a:rPr lang="en-GB" sz="2800" dirty="0"/>
              <a:t>Etc.</a:t>
            </a:r>
          </a:p>
          <a:p>
            <a:endParaRPr lang="en-GB" sz="2800" dirty="0"/>
          </a:p>
          <a:p>
            <a:r>
              <a:rPr lang="en-GB" sz="2800" dirty="0"/>
              <a:t>Etc.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AC06C9-A611-4610-8178-6C1E9A50D7D3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304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2FCF2E2-0DD1-468E-B391-31C299AAB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duotone>
              <a:prstClr val="black"/>
              <a:srgbClr val="30465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885" y="365125"/>
            <a:ext cx="1243073" cy="11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95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mplat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3985" y="1988840"/>
            <a:ext cx="10678868" cy="381635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defRPr sz="2400">
                <a:solidFill>
                  <a:srgbClr val="4A5969"/>
                </a:solidFill>
              </a:defRPr>
            </a:lvl1pPr>
            <a:lvl2pPr>
              <a:buClr>
                <a:schemeClr val="accent4"/>
              </a:buClr>
              <a:defRPr sz="2400">
                <a:solidFill>
                  <a:srgbClr val="4A5969"/>
                </a:solidFill>
              </a:defRPr>
            </a:lvl2pPr>
            <a:lvl3pPr>
              <a:buClr>
                <a:schemeClr val="accent4"/>
              </a:buClr>
              <a:defRPr sz="2400">
                <a:solidFill>
                  <a:srgbClr val="4A5969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rgbClr val="4A5969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rgbClr val="4A5969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8585" y="76200"/>
            <a:ext cx="77978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500">
                <a:effectLst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12611" y="1052736"/>
            <a:ext cx="8330497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3985" y="1268412"/>
            <a:ext cx="10723653" cy="6484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accent4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59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intentions">
    <p:bg>
      <p:bgPr>
        <a:solidFill>
          <a:srgbClr val="EA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8E2B-3D2E-4A4B-82F3-030279200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278722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Learning intentions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1A4E4-BD30-41BA-8369-A636C27DB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930" y="261281"/>
            <a:ext cx="1405097" cy="1325563"/>
          </a:xfrm>
          <a:prstGeom prst="rect">
            <a:avLst/>
          </a:prstGeom>
          <a:solidFill>
            <a:srgbClr val="EAEFF2"/>
          </a:solidFill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E015AC-2EED-4E04-BFAE-E1056613F0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364579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indent="0">
              <a:buNone/>
            </a:pPr>
            <a:r>
              <a:rPr lang="en-GB" sz="2800" dirty="0"/>
              <a:t>By the end of this session you will…</a:t>
            </a:r>
          </a:p>
          <a:p>
            <a:pPr>
              <a:buClr>
                <a:srgbClr val="304658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304658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304658"/>
              </a:buClr>
            </a:pPr>
            <a:r>
              <a:rPr lang="en-GB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095128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21B324-5FF9-47B5-A41B-0C6BD4A1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Main Title</a:t>
            </a:r>
            <a:r>
              <a:rPr lang="en-GB" dirty="0"/>
              <a:t>  </a:t>
            </a:r>
            <a:r>
              <a:rPr lang="en-GB" b="0" dirty="0">
                <a:latin typeface="+mj-lt"/>
              </a:rPr>
              <a:t>Subtitle</a:t>
            </a:r>
            <a:endParaRPr lang="en-US" b="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1C53E2-50E9-4969-82D6-1E6278B7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379" cy="4351338"/>
          </a:xfrm>
        </p:spPr>
        <p:txBody>
          <a:bodyPr/>
          <a:lstStyle/>
          <a:p>
            <a:r>
              <a:rPr lang="en-GB" sz="3200" baseline="30000" dirty="0"/>
              <a:t>A</a:t>
            </a:r>
          </a:p>
          <a:p>
            <a:r>
              <a:rPr lang="en-GB" sz="3200" baseline="30000" dirty="0"/>
              <a:t>B</a:t>
            </a:r>
          </a:p>
          <a:p>
            <a:r>
              <a:rPr lang="en-GB" sz="3200" baseline="30000" dirty="0"/>
              <a:t>C</a:t>
            </a:r>
          </a:p>
          <a:p>
            <a:r>
              <a:rPr lang="en-GB" sz="3200" baseline="30000" dirty="0"/>
              <a:t>D</a:t>
            </a:r>
          </a:p>
          <a:p>
            <a:r>
              <a:rPr lang="en-GB" sz="3200" baseline="30000" dirty="0"/>
              <a:t>E</a:t>
            </a:r>
          </a:p>
          <a:p>
            <a:r>
              <a:rPr lang="en-GB" sz="3200" baseline="30000" dirty="0"/>
              <a:t>F</a:t>
            </a:r>
          </a:p>
          <a:p>
            <a:endParaRPr lang="en-GB" baseline="30000" dirty="0"/>
          </a:p>
          <a:p>
            <a:endParaRPr lang="en-GB" baseline="30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28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044-CE65-458E-860F-251C4C6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F319-5391-41A7-9373-EE8A6AB46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0F345-0A0E-4D21-A902-3FFFC18E3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57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9D18-4BD2-4B88-9E7F-6BFF4661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C90A2-68C1-499A-96F0-2BE9649F2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92D2B-F2C8-4AEF-A0D8-DBA5BD183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5F120-1B76-4AEC-9162-3FF3B8160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47B3C-5B14-4E56-91E1-F63614B60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703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F13B6-99B4-43A1-A1AB-C40B85E8B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" y="4949505"/>
            <a:ext cx="1446686" cy="14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8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CBFE27-747E-4E4F-BEF1-75C8E4E75707}"/>
              </a:ext>
            </a:extLst>
          </p:cNvPr>
          <p:cNvSpPr/>
          <p:nvPr userDrawn="1"/>
        </p:nvSpPr>
        <p:spPr>
          <a:xfrm>
            <a:off x="8186057" y="0"/>
            <a:ext cx="4261757" cy="692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50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Training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BD191-CDFA-4EA5-93FB-61CC9DAF0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1F5DFC-A294-4E1B-99D6-8E9EF9A531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83763" y="5339800"/>
            <a:ext cx="4331516" cy="666095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4C30E-C391-4871-9384-CDCFCD4B4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" y="4949505"/>
            <a:ext cx="1446686" cy="1446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848A1C-26C6-44D1-82B0-C12B90C929C9}"/>
              </a:ext>
            </a:extLst>
          </p:cNvPr>
          <p:cNvCxnSpPr/>
          <p:nvPr userDrawn="1"/>
        </p:nvCxnSpPr>
        <p:spPr>
          <a:xfrm>
            <a:off x="1765806" y="4949505"/>
            <a:ext cx="0" cy="14466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344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ult Cambridg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44403E-419E-47C3-9D3A-51ED2B6E0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1436"/>
            <a:ext cx="12192000" cy="81294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1F5DFC-A294-4E1B-99D6-8E9EF9A531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83763" y="5339800"/>
            <a:ext cx="4331516" cy="666095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4C30E-C391-4871-9384-CDCFCD4B4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" y="4949505"/>
            <a:ext cx="1446686" cy="1446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848A1C-26C6-44D1-82B0-C12B90C929C9}"/>
              </a:ext>
            </a:extLst>
          </p:cNvPr>
          <p:cNvCxnSpPr/>
          <p:nvPr userDrawn="1"/>
        </p:nvCxnSpPr>
        <p:spPr>
          <a:xfrm>
            <a:off x="1765806" y="4949505"/>
            <a:ext cx="0" cy="14466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97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ng Learn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A73E83A-591E-43C8-886A-185E8D94A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4565"/>
            <a:ext cx="12192000" cy="81294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1F5DFC-A294-4E1B-99D6-8E9EF9A531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83763" y="5339800"/>
            <a:ext cx="4331516" cy="666095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4C30E-C391-4871-9384-CDCFCD4B4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" y="4949505"/>
            <a:ext cx="1446686" cy="1446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848A1C-26C6-44D1-82B0-C12B90C929C9}"/>
              </a:ext>
            </a:extLst>
          </p:cNvPr>
          <p:cNvCxnSpPr/>
          <p:nvPr userDrawn="1"/>
        </p:nvCxnSpPr>
        <p:spPr>
          <a:xfrm>
            <a:off x="1765806" y="4949505"/>
            <a:ext cx="0" cy="14466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62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ult London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D0BF24D-048B-4EE5-9F08-FA0A98BAC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442"/>
            <a:ext cx="12192000" cy="81200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1F5DFC-A294-4E1B-99D6-8E9EF9A531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83763" y="5339800"/>
            <a:ext cx="4331516" cy="666095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4C30E-C391-4871-9384-CDCFCD4B4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" y="4949505"/>
            <a:ext cx="1446686" cy="1446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848A1C-26C6-44D1-82B0-C12B90C929C9}"/>
              </a:ext>
            </a:extLst>
          </p:cNvPr>
          <p:cNvCxnSpPr/>
          <p:nvPr userDrawn="1"/>
        </p:nvCxnSpPr>
        <p:spPr>
          <a:xfrm>
            <a:off x="1765806" y="4949505"/>
            <a:ext cx="0" cy="14466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22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47C5-3053-46F6-9EDD-002CD5FE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9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tential impact">
    <p:bg>
      <p:bgPr>
        <a:solidFill>
          <a:srgbClr val="EA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8E2B-3D2E-4A4B-82F3-030279200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278722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Potential impact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68738C-032E-44A8-B2C0-A5F4B258E064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304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E015AC-2EED-4E04-BFAE-E1056613F0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364579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indent="0">
              <a:buNone/>
            </a:pPr>
            <a:r>
              <a:rPr lang="en-GB" sz="2800" dirty="0"/>
              <a:t>Your learners will…</a:t>
            </a:r>
          </a:p>
          <a:p>
            <a:pPr>
              <a:buClr>
                <a:srgbClr val="BF574F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BF574F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BF574F"/>
              </a:buClr>
            </a:pPr>
            <a:r>
              <a:rPr lang="en-GB" sz="2800" dirty="0"/>
              <a:t>Bullet point 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62E2EE-EAB2-4BF4-8209-78E4D66312E3}"/>
              </a:ext>
            </a:extLst>
          </p:cNvPr>
          <p:cNvGrpSpPr/>
          <p:nvPr userDrawn="1"/>
        </p:nvGrpSpPr>
        <p:grpSpPr>
          <a:xfrm>
            <a:off x="455794" y="365125"/>
            <a:ext cx="1328457" cy="1122835"/>
            <a:chOff x="0" y="0"/>
            <a:chExt cx="2743056" cy="226695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1D86FED-3AAE-4881-9D15-4E5CA8A8B86C}"/>
                </a:ext>
              </a:extLst>
            </p:cNvPr>
            <p:cNvSpPr/>
            <p:nvPr/>
          </p:nvSpPr>
          <p:spPr>
            <a:xfrm>
              <a:off x="390525" y="400050"/>
              <a:ext cx="1520638" cy="1533525"/>
            </a:xfrm>
            <a:custGeom>
              <a:avLst/>
              <a:gdLst>
                <a:gd name="connsiteX0" fmla="*/ 51243 w 1101866"/>
                <a:gd name="connsiteY0" fmla="*/ 333375 h 1029826"/>
                <a:gd name="connsiteX1" fmla="*/ 222693 w 1101866"/>
                <a:gd name="connsiteY1" fmla="*/ 95250 h 1029826"/>
                <a:gd name="connsiteX2" fmla="*/ 594168 w 1101866"/>
                <a:gd name="connsiteY2" fmla="*/ 0 h 1029826"/>
                <a:gd name="connsiteX3" fmla="*/ 879918 w 1101866"/>
                <a:gd name="connsiteY3" fmla="*/ 95250 h 1029826"/>
                <a:gd name="connsiteX4" fmla="*/ 1051368 w 1101866"/>
                <a:gd name="connsiteY4" fmla="*/ 257175 h 1029826"/>
                <a:gd name="connsiteX5" fmla="*/ 1098993 w 1101866"/>
                <a:gd name="connsiteY5" fmla="*/ 628650 h 1029826"/>
                <a:gd name="connsiteX6" fmla="*/ 984693 w 1101866"/>
                <a:gd name="connsiteY6" fmla="*/ 904875 h 1029826"/>
                <a:gd name="connsiteX7" fmla="*/ 613218 w 1101866"/>
                <a:gd name="connsiteY7" fmla="*/ 1028700 h 1029826"/>
                <a:gd name="connsiteX8" fmla="*/ 241743 w 1101866"/>
                <a:gd name="connsiteY8" fmla="*/ 952500 h 1029826"/>
                <a:gd name="connsiteX9" fmla="*/ 13143 w 1101866"/>
                <a:gd name="connsiteY9" fmla="*/ 733425 h 1029826"/>
                <a:gd name="connsiteX10" fmla="*/ 51243 w 1101866"/>
                <a:gd name="connsiteY10" fmla="*/ 333375 h 10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866" h="1029826">
                  <a:moveTo>
                    <a:pt x="51243" y="333375"/>
                  </a:moveTo>
                  <a:cubicBezTo>
                    <a:pt x="86168" y="227013"/>
                    <a:pt x="132206" y="150812"/>
                    <a:pt x="222693" y="95250"/>
                  </a:cubicBezTo>
                  <a:cubicBezTo>
                    <a:pt x="313180" y="39688"/>
                    <a:pt x="484631" y="0"/>
                    <a:pt x="594168" y="0"/>
                  </a:cubicBezTo>
                  <a:cubicBezTo>
                    <a:pt x="703705" y="0"/>
                    <a:pt x="803718" y="52387"/>
                    <a:pt x="879918" y="95250"/>
                  </a:cubicBezTo>
                  <a:cubicBezTo>
                    <a:pt x="956118" y="138112"/>
                    <a:pt x="1014856" y="168275"/>
                    <a:pt x="1051368" y="257175"/>
                  </a:cubicBezTo>
                  <a:cubicBezTo>
                    <a:pt x="1087880" y="346075"/>
                    <a:pt x="1110106" y="520700"/>
                    <a:pt x="1098993" y="628650"/>
                  </a:cubicBezTo>
                  <a:cubicBezTo>
                    <a:pt x="1087881" y="736600"/>
                    <a:pt x="1065656" y="838200"/>
                    <a:pt x="984693" y="904875"/>
                  </a:cubicBezTo>
                  <a:cubicBezTo>
                    <a:pt x="903731" y="971550"/>
                    <a:pt x="737043" y="1020763"/>
                    <a:pt x="613218" y="1028700"/>
                  </a:cubicBezTo>
                  <a:cubicBezTo>
                    <a:pt x="489393" y="1036638"/>
                    <a:pt x="341755" y="1001712"/>
                    <a:pt x="241743" y="952500"/>
                  </a:cubicBezTo>
                  <a:cubicBezTo>
                    <a:pt x="141731" y="903288"/>
                    <a:pt x="46480" y="836613"/>
                    <a:pt x="13143" y="733425"/>
                  </a:cubicBezTo>
                  <a:cubicBezTo>
                    <a:pt x="-20195" y="630238"/>
                    <a:pt x="16318" y="439737"/>
                    <a:pt x="51243" y="333375"/>
                  </a:cubicBezTo>
                  <a:close/>
                </a:path>
              </a:pathLst>
            </a:custGeom>
            <a:noFill/>
            <a:ln w="5715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01669B-35E0-4701-B5A2-D90C84A51111}"/>
                </a:ext>
              </a:extLst>
            </p:cNvPr>
            <p:cNvSpPr/>
            <p:nvPr/>
          </p:nvSpPr>
          <p:spPr>
            <a:xfrm>
              <a:off x="885825" y="857250"/>
              <a:ext cx="623367" cy="628650"/>
            </a:xfrm>
            <a:custGeom>
              <a:avLst/>
              <a:gdLst>
                <a:gd name="connsiteX0" fmla="*/ 51243 w 1101866"/>
                <a:gd name="connsiteY0" fmla="*/ 333375 h 1029826"/>
                <a:gd name="connsiteX1" fmla="*/ 222693 w 1101866"/>
                <a:gd name="connsiteY1" fmla="*/ 95250 h 1029826"/>
                <a:gd name="connsiteX2" fmla="*/ 594168 w 1101866"/>
                <a:gd name="connsiteY2" fmla="*/ 0 h 1029826"/>
                <a:gd name="connsiteX3" fmla="*/ 879918 w 1101866"/>
                <a:gd name="connsiteY3" fmla="*/ 95250 h 1029826"/>
                <a:gd name="connsiteX4" fmla="*/ 1051368 w 1101866"/>
                <a:gd name="connsiteY4" fmla="*/ 257175 h 1029826"/>
                <a:gd name="connsiteX5" fmla="*/ 1098993 w 1101866"/>
                <a:gd name="connsiteY5" fmla="*/ 628650 h 1029826"/>
                <a:gd name="connsiteX6" fmla="*/ 984693 w 1101866"/>
                <a:gd name="connsiteY6" fmla="*/ 904875 h 1029826"/>
                <a:gd name="connsiteX7" fmla="*/ 613218 w 1101866"/>
                <a:gd name="connsiteY7" fmla="*/ 1028700 h 1029826"/>
                <a:gd name="connsiteX8" fmla="*/ 241743 w 1101866"/>
                <a:gd name="connsiteY8" fmla="*/ 952500 h 1029826"/>
                <a:gd name="connsiteX9" fmla="*/ 13143 w 1101866"/>
                <a:gd name="connsiteY9" fmla="*/ 733425 h 1029826"/>
                <a:gd name="connsiteX10" fmla="*/ 51243 w 1101866"/>
                <a:gd name="connsiteY10" fmla="*/ 333375 h 10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866" h="1029826">
                  <a:moveTo>
                    <a:pt x="51243" y="333375"/>
                  </a:moveTo>
                  <a:cubicBezTo>
                    <a:pt x="86168" y="227013"/>
                    <a:pt x="132206" y="150812"/>
                    <a:pt x="222693" y="95250"/>
                  </a:cubicBezTo>
                  <a:cubicBezTo>
                    <a:pt x="313180" y="39688"/>
                    <a:pt x="484631" y="0"/>
                    <a:pt x="594168" y="0"/>
                  </a:cubicBezTo>
                  <a:cubicBezTo>
                    <a:pt x="703705" y="0"/>
                    <a:pt x="803718" y="52387"/>
                    <a:pt x="879918" y="95250"/>
                  </a:cubicBezTo>
                  <a:cubicBezTo>
                    <a:pt x="956118" y="138112"/>
                    <a:pt x="1014856" y="168275"/>
                    <a:pt x="1051368" y="257175"/>
                  </a:cubicBezTo>
                  <a:cubicBezTo>
                    <a:pt x="1087880" y="346075"/>
                    <a:pt x="1110106" y="520700"/>
                    <a:pt x="1098993" y="628650"/>
                  </a:cubicBezTo>
                  <a:cubicBezTo>
                    <a:pt x="1087881" y="736600"/>
                    <a:pt x="1065656" y="838200"/>
                    <a:pt x="984693" y="904875"/>
                  </a:cubicBezTo>
                  <a:cubicBezTo>
                    <a:pt x="903731" y="971550"/>
                    <a:pt x="737043" y="1020763"/>
                    <a:pt x="613218" y="1028700"/>
                  </a:cubicBezTo>
                  <a:cubicBezTo>
                    <a:pt x="489393" y="1036638"/>
                    <a:pt x="341755" y="1001712"/>
                    <a:pt x="241743" y="952500"/>
                  </a:cubicBezTo>
                  <a:cubicBezTo>
                    <a:pt x="141731" y="903288"/>
                    <a:pt x="46480" y="836613"/>
                    <a:pt x="13143" y="733425"/>
                  </a:cubicBezTo>
                  <a:cubicBezTo>
                    <a:pt x="-20195" y="630238"/>
                    <a:pt x="16318" y="439737"/>
                    <a:pt x="51243" y="333375"/>
                  </a:cubicBezTo>
                  <a:close/>
                </a:path>
              </a:pathLst>
            </a:custGeom>
            <a:noFill/>
            <a:ln w="5715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C69279E-4DB9-431D-A26B-B71CFE1B1B67}"/>
                </a:ext>
              </a:extLst>
            </p:cNvPr>
            <p:cNvGrpSpPr/>
            <p:nvPr/>
          </p:nvGrpSpPr>
          <p:grpSpPr>
            <a:xfrm>
              <a:off x="0" y="0"/>
              <a:ext cx="2743056" cy="2266950"/>
              <a:chOff x="0" y="0"/>
              <a:chExt cx="2743056" cy="2266950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E66F9E5-D1FF-49A2-AE4D-869C6F1312D4}"/>
                  </a:ext>
                </a:extLst>
              </p:cNvPr>
              <p:cNvSpPr/>
              <p:nvPr/>
            </p:nvSpPr>
            <p:spPr>
              <a:xfrm>
                <a:off x="0" y="0"/>
                <a:ext cx="2247900" cy="2266950"/>
              </a:xfrm>
              <a:custGeom>
                <a:avLst/>
                <a:gdLst>
                  <a:gd name="connsiteX0" fmla="*/ 51243 w 1101866"/>
                  <a:gd name="connsiteY0" fmla="*/ 333375 h 1029826"/>
                  <a:gd name="connsiteX1" fmla="*/ 222693 w 1101866"/>
                  <a:gd name="connsiteY1" fmla="*/ 95250 h 1029826"/>
                  <a:gd name="connsiteX2" fmla="*/ 594168 w 1101866"/>
                  <a:gd name="connsiteY2" fmla="*/ 0 h 1029826"/>
                  <a:gd name="connsiteX3" fmla="*/ 879918 w 1101866"/>
                  <a:gd name="connsiteY3" fmla="*/ 95250 h 1029826"/>
                  <a:gd name="connsiteX4" fmla="*/ 1051368 w 1101866"/>
                  <a:gd name="connsiteY4" fmla="*/ 257175 h 1029826"/>
                  <a:gd name="connsiteX5" fmla="*/ 1098993 w 1101866"/>
                  <a:gd name="connsiteY5" fmla="*/ 628650 h 1029826"/>
                  <a:gd name="connsiteX6" fmla="*/ 984693 w 1101866"/>
                  <a:gd name="connsiteY6" fmla="*/ 904875 h 1029826"/>
                  <a:gd name="connsiteX7" fmla="*/ 613218 w 1101866"/>
                  <a:gd name="connsiteY7" fmla="*/ 1028700 h 1029826"/>
                  <a:gd name="connsiteX8" fmla="*/ 241743 w 1101866"/>
                  <a:gd name="connsiteY8" fmla="*/ 952500 h 1029826"/>
                  <a:gd name="connsiteX9" fmla="*/ 13143 w 1101866"/>
                  <a:gd name="connsiteY9" fmla="*/ 733425 h 1029826"/>
                  <a:gd name="connsiteX10" fmla="*/ 51243 w 1101866"/>
                  <a:gd name="connsiteY10" fmla="*/ 333375 h 102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1866" h="1029826">
                    <a:moveTo>
                      <a:pt x="51243" y="333375"/>
                    </a:moveTo>
                    <a:cubicBezTo>
                      <a:pt x="86168" y="227013"/>
                      <a:pt x="132206" y="150812"/>
                      <a:pt x="222693" y="95250"/>
                    </a:cubicBezTo>
                    <a:cubicBezTo>
                      <a:pt x="313180" y="39688"/>
                      <a:pt x="484631" y="0"/>
                      <a:pt x="594168" y="0"/>
                    </a:cubicBezTo>
                    <a:cubicBezTo>
                      <a:pt x="703705" y="0"/>
                      <a:pt x="803718" y="52387"/>
                      <a:pt x="879918" y="95250"/>
                    </a:cubicBezTo>
                    <a:cubicBezTo>
                      <a:pt x="956118" y="138112"/>
                      <a:pt x="1014856" y="168275"/>
                      <a:pt x="1051368" y="257175"/>
                    </a:cubicBezTo>
                    <a:cubicBezTo>
                      <a:pt x="1087880" y="346075"/>
                      <a:pt x="1110106" y="520700"/>
                      <a:pt x="1098993" y="628650"/>
                    </a:cubicBezTo>
                    <a:cubicBezTo>
                      <a:pt x="1087881" y="736600"/>
                      <a:pt x="1065656" y="838200"/>
                      <a:pt x="984693" y="904875"/>
                    </a:cubicBezTo>
                    <a:cubicBezTo>
                      <a:pt x="903731" y="971550"/>
                      <a:pt x="737043" y="1020763"/>
                      <a:pt x="613218" y="1028700"/>
                    </a:cubicBezTo>
                    <a:cubicBezTo>
                      <a:pt x="489393" y="1036638"/>
                      <a:pt x="341755" y="1001712"/>
                      <a:pt x="241743" y="952500"/>
                    </a:cubicBezTo>
                    <a:cubicBezTo>
                      <a:pt x="141731" y="903288"/>
                      <a:pt x="46480" y="836613"/>
                      <a:pt x="13143" y="733425"/>
                    </a:cubicBezTo>
                    <a:cubicBezTo>
                      <a:pt x="-20195" y="630238"/>
                      <a:pt x="16318" y="439737"/>
                      <a:pt x="51243" y="333375"/>
                    </a:cubicBezTo>
                    <a:close/>
                  </a:path>
                </a:pathLst>
              </a:custGeom>
              <a:noFill/>
              <a:ln w="57150">
                <a:solidFill>
                  <a:srgbClr val="3046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1A67590-CFFD-4AE5-A3C7-43FBB6A75EC9}"/>
                  </a:ext>
                </a:extLst>
              </p:cNvPr>
              <p:cNvGrpSpPr/>
              <p:nvPr/>
            </p:nvGrpSpPr>
            <p:grpSpPr>
              <a:xfrm rot="13862938">
                <a:off x="1418582" y="-124784"/>
                <a:ext cx="1098227" cy="1550721"/>
                <a:chOff x="1189364" y="245615"/>
                <a:chExt cx="1098227" cy="155072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17DF3ABD-741E-43E3-AA47-67BB25373F10}"/>
                    </a:ext>
                  </a:extLst>
                </p:cNvPr>
                <p:cNvCxnSpPr/>
                <p:nvPr/>
              </p:nvCxnSpPr>
              <p:spPr>
                <a:xfrm rot="7737062" flipV="1">
                  <a:off x="988266" y="446713"/>
                  <a:ext cx="1500424" cy="1098227"/>
                </a:xfrm>
                <a:prstGeom prst="line">
                  <a:avLst/>
                </a:prstGeom>
                <a:ln w="76200">
                  <a:solidFill>
                    <a:srgbClr val="BF57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Diagonal Stripe 12">
                  <a:extLst>
                    <a:ext uri="{FF2B5EF4-FFF2-40B4-BE49-F238E27FC236}">
                      <a16:creationId xmlns:a16="http://schemas.microsoft.com/office/drawing/2014/main" id="{78099D41-9F13-4B3C-A3AB-02AEBB3FFD86}"/>
                    </a:ext>
                  </a:extLst>
                </p:cNvPr>
                <p:cNvSpPr/>
                <p:nvPr/>
              </p:nvSpPr>
              <p:spPr>
                <a:xfrm rot="18537062">
                  <a:off x="1418931" y="1335572"/>
                  <a:ext cx="525947" cy="395582"/>
                </a:xfrm>
                <a:prstGeom prst="diagStripe">
                  <a:avLst/>
                </a:prstGeom>
                <a:solidFill>
                  <a:srgbClr val="BF5759"/>
                </a:solidFill>
                <a:ln w="19050">
                  <a:solidFill>
                    <a:srgbClr val="BF57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Diagonal Stripe 13">
                  <a:extLst>
                    <a:ext uri="{FF2B5EF4-FFF2-40B4-BE49-F238E27FC236}">
                      <a16:creationId xmlns:a16="http://schemas.microsoft.com/office/drawing/2014/main" id="{BA7FA535-CCFD-4175-ADDD-B05250ACF2B5}"/>
                    </a:ext>
                  </a:extLst>
                </p:cNvPr>
                <p:cNvSpPr/>
                <p:nvPr/>
              </p:nvSpPr>
              <p:spPr>
                <a:xfrm rot="3519086" flipH="1">
                  <a:off x="1521420" y="1322610"/>
                  <a:ext cx="525947" cy="395582"/>
                </a:xfrm>
                <a:prstGeom prst="diagStripe">
                  <a:avLst/>
                </a:prstGeom>
                <a:solidFill>
                  <a:srgbClr val="BF5759"/>
                </a:solidFill>
                <a:ln w="19050">
                  <a:solidFill>
                    <a:srgbClr val="BF57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90247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044-CE65-458E-860F-251C4C6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F319-5391-41A7-9373-EE8A6AB46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0F345-0A0E-4D21-A902-3FFFC18E3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321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9D18-4BD2-4B88-9E7F-6BFF4661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C90A2-68C1-499A-96F0-2BE9649F2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92D2B-F2C8-4AEF-A0D8-DBA5BD183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5F120-1B76-4AEC-9162-3FF3B8160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47B3C-5B14-4E56-91E1-F63614B60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104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7305-C47A-42D0-AEC5-006270E0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242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E05E15-F6A1-492B-A7DB-BEFEAD90E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46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F13B6-99B4-43A1-A1AB-C40B85E8B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" y="4949505"/>
            <a:ext cx="1446686" cy="14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08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21B324-5FF9-47B5-A41B-0C6BD4A1E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sz="2800" b="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en-GB" b="0" dirty="0">
                <a:latin typeface="+mj-lt"/>
              </a:rPr>
              <a:t>Subtitle</a:t>
            </a:r>
            <a:endParaRPr lang="en-US" b="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1C53E2-50E9-4969-82D6-1E6278B7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379" cy="4351338"/>
          </a:xfrm>
        </p:spPr>
        <p:txBody>
          <a:bodyPr/>
          <a:lstStyle/>
          <a:p>
            <a:r>
              <a:rPr lang="en-GB" sz="3200" baseline="30000" dirty="0"/>
              <a:t>A</a:t>
            </a:r>
          </a:p>
          <a:p>
            <a:r>
              <a:rPr lang="en-GB" sz="3200" baseline="30000" dirty="0"/>
              <a:t>B</a:t>
            </a:r>
          </a:p>
          <a:p>
            <a:r>
              <a:rPr lang="en-GB" sz="3200" baseline="30000" dirty="0"/>
              <a:t>C</a:t>
            </a:r>
          </a:p>
          <a:p>
            <a:r>
              <a:rPr lang="en-GB" sz="3200" baseline="30000" dirty="0"/>
              <a:t>D</a:t>
            </a:r>
          </a:p>
          <a:p>
            <a:r>
              <a:rPr lang="en-GB" sz="3200" baseline="30000" dirty="0"/>
              <a:t>E</a:t>
            </a:r>
          </a:p>
          <a:p>
            <a:r>
              <a:rPr lang="en-GB" sz="3200" baseline="30000" dirty="0"/>
              <a:t>F</a:t>
            </a:r>
          </a:p>
          <a:p>
            <a:endParaRPr lang="en-GB" baseline="30000" dirty="0"/>
          </a:p>
          <a:p>
            <a:endParaRPr lang="en-GB" baseline="30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Information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C5D31-5C7F-45B8-99E3-783325B06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94" b="30264"/>
          <a:stretch/>
        </p:blipFill>
        <p:spPr>
          <a:xfrm>
            <a:off x="264746" y="182879"/>
            <a:ext cx="1499746" cy="16427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/>
          <a:p>
            <a:pPr>
              <a:buClr>
                <a:srgbClr val="008877"/>
              </a:buClr>
            </a:pPr>
            <a:r>
              <a:rPr lang="en-GB" sz="32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32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3200" dirty="0"/>
              <a:t>Etc.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89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tential impact">
    <p:bg>
      <p:bgPr>
        <a:solidFill>
          <a:srgbClr val="EA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562E2EE-EAB2-4BF4-8209-78E4D66312E3}"/>
              </a:ext>
            </a:extLst>
          </p:cNvPr>
          <p:cNvGrpSpPr/>
          <p:nvPr userDrawn="1"/>
        </p:nvGrpSpPr>
        <p:grpSpPr>
          <a:xfrm>
            <a:off x="455794" y="365125"/>
            <a:ext cx="1328457" cy="1122835"/>
            <a:chOff x="0" y="0"/>
            <a:chExt cx="2743056" cy="226695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1D86FED-3AAE-4881-9D15-4E5CA8A8B86C}"/>
                </a:ext>
              </a:extLst>
            </p:cNvPr>
            <p:cNvSpPr/>
            <p:nvPr/>
          </p:nvSpPr>
          <p:spPr>
            <a:xfrm>
              <a:off x="390525" y="400050"/>
              <a:ext cx="1520638" cy="1533525"/>
            </a:xfrm>
            <a:custGeom>
              <a:avLst/>
              <a:gdLst>
                <a:gd name="connsiteX0" fmla="*/ 51243 w 1101866"/>
                <a:gd name="connsiteY0" fmla="*/ 333375 h 1029826"/>
                <a:gd name="connsiteX1" fmla="*/ 222693 w 1101866"/>
                <a:gd name="connsiteY1" fmla="*/ 95250 h 1029826"/>
                <a:gd name="connsiteX2" fmla="*/ 594168 w 1101866"/>
                <a:gd name="connsiteY2" fmla="*/ 0 h 1029826"/>
                <a:gd name="connsiteX3" fmla="*/ 879918 w 1101866"/>
                <a:gd name="connsiteY3" fmla="*/ 95250 h 1029826"/>
                <a:gd name="connsiteX4" fmla="*/ 1051368 w 1101866"/>
                <a:gd name="connsiteY4" fmla="*/ 257175 h 1029826"/>
                <a:gd name="connsiteX5" fmla="*/ 1098993 w 1101866"/>
                <a:gd name="connsiteY5" fmla="*/ 628650 h 1029826"/>
                <a:gd name="connsiteX6" fmla="*/ 984693 w 1101866"/>
                <a:gd name="connsiteY6" fmla="*/ 904875 h 1029826"/>
                <a:gd name="connsiteX7" fmla="*/ 613218 w 1101866"/>
                <a:gd name="connsiteY7" fmla="*/ 1028700 h 1029826"/>
                <a:gd name="connsiteX8" fmla="*/ 241743 w 1101866"/>
                <a:gd name="connsiteY8" fmla="*/ 952500 h 1029826"/>
                <a:gd name="connsiteX9" fmla="*/ 13143 w 1101866"/>
                <a:gd name="connsiteY9" fmla="*/ 733425 h 1029826"/>
                <a:gd name="connsiteX10" fmla="*/ 51243 w 1101866"/>
                <a:gd name="connsiteY10" fmla="*/ 333375 h 10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866" h="1029826">
                  <a:moveTo>
                    <a:pt x="51243" y="333375"/>
                  </a:moveTo>
                  <a:cubicBezTo>
                    <a:pt x="86168" y="227013"/>
                    <a:pt x="132206" y="150812"/>
                    <a:pt x="222693" y="95250"/>
                  </a:cubicBezTo>
                  <a:cubicBezTo>
                    <a:pt x="313180" y="39688"/>
                    <a:pt x="484631" y="0"/>
                    <a:pt x="594168" y="0"/>
                  </a:cubicBezTo>
                  <a:cubicBezTo>
                    <a:pt x="703705" y="0"/>
                    <a:pt x="803718" y="52387"/>
                    <a:pt x="879918" y="95250"/>
                  </a:cubicBezTo>
                  <a:cubicBezTo>
                    <a:pt x="956118" y="138112"/>
                    <a:pt x="1014856" y="168275"/>
                    <a:pt x="1051368" y="257175"/>
                  </a:cubicBezTo>
                  <a:cubicBezTo>
                    <a:pt x="1087880" y="346075"/>
                    <a:pt x="1110106" y="520700"/>
                    <a:pt x="1098993" y="628650"/>
                  </a:cubicBezTo>
                  <a:cubicBezTo>
                    <a:pt x="1087881" y="736600"/>
                    <a:pt x="1065656" y="838200"/>
                    <a:pt x="984693" y="904875"/>
                  </a:cubicBezTo>
                  <a:cubicBezTo>
                    <a:pt x="903731" y="971550"/>
                    <a:pt x="737043" y="1020763"/>
                    <a:pt x="613218" y="1028700"/>
                  </a:cubicBezTo>
                  <a:cubicBezTo>
                    <a:pt x="489393" y="1036638"/>
                    <a:pt x="341755" y="1001712"/>
                    <a:pt x="241743" y="952500"/>
                  </a:cubicBezTo>
                  <a:cubicBezTo>
                    <a:pt x="141731" y="903288"/>
                    <a:pt x="46480" y="836613"/>
                    <a:pt x="13143" y="733425"/>
                  </a:cubicBezTo>
                  <a:cubicBezTo>
                    <a:pt x="-20195" y="630238"/>
                    <a:pt x="16318" y="439737"/>
                    <a:pt x="51243" y="333375"/>
                  </a:cubicBezTo>
                  <a:close/>
                </a:path>
              </a:pathLst>
            </a:custGeom>
            <a:noFill/>
            <a:ln w="5715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01669B-35E0-4701-B5A2-D90C84A51111}"/>
                </a:ext>
              </a:extLst>
            </p:cNvPr>
            <p:cNvSpPr/>
            <p:nvPr/>
          </p:nvSpPr>
          <p:spPr>
            <a:xfrm>
              <a:off x="885825" y="857250"/>
              <a:ext cx="623367" cy="628650"/>
            </a:xfrm>
            <a:custGeom>
              <a:avLst/>
              <a:gdLst>
                <a:gd name="connsiteX0" fmla="*/ 51243 w 1101866"/>
                <a:gd name="connsiteY0" fmla="*/ 333375 h 1029826"/>
                <a:gd name="connsiteX1" fmla="*/ 222693 w 1101866"/>
                <a:gd name="connsiteY1" fmla="*/ 95250 h 1029826"/>
                <a:gd name="connsiteX2" fmla="*/ 594168 w 1101866"/>
                <a:gd name="connsiteY2" fmla="*/ 0 h 1029826"/>
                <a:gd name="connsiteX3" fmla="*/ 879918 w 1101866"/>
                <a:gd name="connsiteY3" fmla="*/ 95250 h 1029826"/>
                <a:gd name="connsiteX4" fmla="*/ 1051368 w 1101866"/>
                <a:gd name="connsiteY4" fmla="*/ 257175 h 1029826"/>
                <a:gd name="connsiteX5" fmla="*/ 1098993 w 1101866"/>
                <a:gd name="connsiteY5" fmla="*/ 628650 h 1029826"/>
                <a:gd name="connsiteX6" fmla="*/ 984693 w 1101866"/>
                <a:gd name="connsiteY6" fmla="*/ 904875 h 1029826"/>
                <a:gd name="connsiteX7" fmla="*/ 613218 w 1101866"/>
                <a:gd name="connsiteY7" fmla="*/ 1028700 h 1029826"/>
                <a:gd name="connsiteX8" fmla="*/ 241743 w 1101866"/>
                <a:gd name="connsiteY8" fmla="*/ 952500 h 1029826"/>
                <a:gd name="connsiteX9" fmla="*/ 13143 w 1101866"/>
                <a:gd name="connsiteY9" fmla="*/ 733425 h 1029826"/>
                <a:gd name="connsiteX10" fmla="*/ 51243 w 1101866"/>
                <a:gd name="connsiteY10" fmla="*/ 333375 h 10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866" h="1029826">
                  <a:moveTo>
                    <a:pt x="51243" y="333375"/>
                  </a:moveTo>
                  <a:cubicBezTo>
                    <a:pt x="86168" y="227013"/>
                    <a:pt x="132206" y="150812"/>
                    <a:pt x="222693" y="95250"/>
                  </a:cubicBezTo>
                  <a:cubicBezTo>
                    <a:pt x="313180" y="39688"/>
                    <a:pt x="484631" y="0"/>
                    <a:pt x="594168" y="0"/>
                  </a:cubicBezTo>
                  <a:cubicBezTo>
                    <a:pt x="703705" y="0"/>
                    <a:pt x="803718" y="52387"/>
                    <a:pt x="879918" y="95250"/>
                  </a:cubicBezTo>
                  <a:cubicBezTo>
                    <a:pt x="956118" y="138112"/>
                    <a:pt x="1014856" y="168275"/>
                    <a:pt x="1051368" y="257175"/>
                  </a:cubicBezTo>
                  <a:cubicBezTo>
                    <a:pt x="1087880" y="346075"/>
                    <a:pt x="1110106" y="520700"/>
                    <a:pt x="1098993" y="628650"/>
                  </a:cubicBezTo>
                  <a:cubicBezTo>
                    <a:pt x="1087881" y="736600"/>
                    <a:pt x="1065656" y="838200"/>
                    <a:pt x="984693" y="904875"/>
                  </a:cubicBezTo>
                  <a:cubicBezTo>
                    <a:pt x="903731" y="971550"/>
                    <a:pt x="737043" y="1020763"/>
                    <a:pt x="613218" y="1028700"/>
                  </a:cubicBezTo>
                  <a:cubicBezTo>
                    <a:pt x="489393" y="1036638"/>
                    <a:pt x="341755" y="1001712"/>
                    <a:pt x="241743" y="952500"/>
                  </a:cubicBezTo>
                  <a:cubicBezTo>
                    <a:pt x="141731" y="903288"/>
                    <a:pt x="46480" y="836613"/>
                    <a:pt x="13143" y="733425"/>
                  </a:cubicBezTo>
                  <a:cubicBezTo>
                    <a:pt x="-20195" y="630238"/>
                    <a:pt x="16318" y="439737"/>
                    <a:pt x="51243" y="333375"/>
                  </a:cubicBezTo>
                  <a:close/>
                </a:path>
              </a:pathLst>
            </a:custGeom>
            <a:noFill/>
            <a:ln w="5715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C69279E-4DB9-431D-A26B-B71CFE1B1B67}"/>
                </a:ext>
              </a:extLst>
            </p:cNvPr>
            <p:cNvGrpSpPr/>
            <p:nvPr/>
          </p:nvGrpSpPr>
          <p:grpSpPr>
            <a:xfrm>
              <a:off x="0" y="0"/>
              <a:ext cx="2743056" cy="2266950"/>
              <a:chOff x="0" y="0"/>
              <a:chExt cx="2743056" cy="2266950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E66F9E5-D1FF-49A2-AE4D-869C6F1312D4}"/>
                  </a:ext>
                </a:extLst>
              </p:cNvPr>
              <p:cNvSpPr/>
              <p:nvPr/>
            </p:nvSpPr>
            <p:spPr>
              <a:xfrm>
                <a:off x="0" y="0"/>
                <a:ext cx="2247900" cy="2266950"/>
              </a:xfrm>
              <a:custGeom>
                <a:avLst/>
                <a:gdLst>
                  <a:gd name="connsiteX0" fmla="*/ 51243 w 1101866"/>
                  <a:gd name="connsiteY0" fmla="*/ 333375 h 1029826"/>
                  <a:gd name="connsiteX1" fmla="*/ 222693 w 1101866"/>
                  <a:gd name="connsiteY1" fmla="*/ 95250 h 1029826"/>
                  <a:gd name="connsiteX2" fmla="*/ 594168 w 1101866"/>
                  <a:gd name="connsiteY2" fmla="*/ 0 h 1029826"/>
                  <a:gd name="connsiteX3" fmla="*/ 879918 w 1101866"/>
                  <a:gd name="connsiteY3" fmla="*/ 95250 h 1029826"/>
                  <a:gd name="connsiteX4" fmla="*/ 1051368 w 1101866"/>
                  <a:gd name="connsiteY4" fmla="*/ 257175 h 1029826"/>
                  <a:gd name="connsiteX5" fmla="*/ 1098993 w 1101866"/>
                  <a:gd name="connsiteY5" fmla="*/ 628650 h 1029826"/>
                  <a:gd name="connsiteX6" fmla="*/ 984693 w 1101866"/>
                  <a:gd name="connsiteY6" fmla="*/ 904875 h 1029826"/>
                  <a:gd name="connsiteX7" fmla="*/ 613218 w 1101866"/>
                  <a:gd name="connsiteY7" fmla="*/ 1028700 h 1029826"/>
                  <a:gd name="connsiteX8" fmla="*/ 241743 w 1101866"/>
                  <a:gd name="connsiteY8" fmla="*/ 952500 h 1029826"/>
                  <a:gd name="connsiteX9" fmla="*/ 13143 w 1101866"/>
                  <a:gd name="connsiteY9" fmla="*/ 733425 h 1029826"/>
                  <a:gd name="connsiteX10" fmla="*/ 51243 w 1101866"/>
                  <a:gd name="connsiteY10" fmla="*/ 333375 h 102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1866" h="1029826">
                    <a:moveTo>
                      <a:pt x="51243" y="333375"/>
                    </a:moveTo>
                    <a:cubicBezTo>
                      <a:pt x="86168" y="227013"/>
                      <a:pt x="132206" y="150812"/>
                      <a:pt x="222693" y="95250"/>
                    </a:cubicBezTo>
                    <a:cubicBezTo>
                      <a:pt x="313180" y="39688"/>
                      <a:pt x="484631" y="0"/>
                      <a:pt x="594168" y="0"/>
                    </a:cubicBezTo>
                    <a:cubicBezTo>
                      <a:pt x="703705" y="0"/>
                      <a:pt x="803718" y="52387"/>
                      <a:pt x="879918" y="95250"/>
                    </a:cubicBezTo>
                    <a:cubicBezTo>
                      <a:pt x="956118" y="138112"/>
                      <a:pt x="1014856" y="168275"/>
                      <a:pt x="1051368" y="257175"/>
                    </a:cubicBezTo>
                    <a:cubicBezTo>
                      <a:pt x="1087880" y="346075"/>
                      <a:pt x="1110106" y="520700"/>
                      <a:pt x="1098993" y="628650"/>
                    </a:cubicBezTo>
                    <a:cubicBezTo>
                      <a:pt x="1087881" y="736600"/>
                      <a:pt x="1065656" y="838200"/>
                      <a:pt x="984693" y="904875"/>
                    </a:cubicBezTo>
                    <a:cubicBezTo>
                      <a:pt x="903731" y="971550"/>
                      <a:pt x="737043" y="1020763"/>
                      <a:pt x="613218" y="1028700"/>
                    </a:cubicBezTo>
                    <a:cubicBezTo>
                      <a:pt x="489393" y="1036638"/>
                      <a:pt x="341755" y="1001712"/>
                      <a:pt x="241743" y="952500"/>
                    </a:cubicBezTo>
                    <a:cubicBezTo>
                      <a:pt x="141731" y="903288"/>
                      <a:pt x="46480" y="836613"/>
                      <a:pt x="13143" y="733425"/>
                    </a:cubicBezTo>
                    <a:cubicBezTo>
                      <a:pt x="-20195" y="630238"/>
                      <a:pt x="16318" y="439737"/>
                      <a:pt x="51243" y="333375"/>
                    </a:cubicBezTo>
                    <a:close/>
                  </a:path>
                </a:pathLst>
              </a:custGeom>
              <a:noFill/>
              <a:ln w="57150">
                <a:solidFill>
                  <a:srgbClr val="3046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1A67590-CFFD-4AE5-A3C7-43FBB6A75EC9}"/>
                  </a:ext>
                </a:extLst>
              </p:cNvPr>
              <p:cNvGrpSpPr/>
              <p:nvPr/>
            </p:nvGrpSpPr>
            <p:grpSpPr>
              <a:xfrm rot="13862938">
                <a:off x="1418582" y="-124784"/>
                <a:ext cx="1098227" cy="1550721"/>
                <a:chOff x="1189364" y="245615"/>
                <a:chExt cx="1098227" cy="155072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17DF3ABD-741E-43E3-AA47-67BB25373F10}"/>
                    </a:ext>
                  </a:extLst>
                </p:cNvPr>
                <p:cNvCxnSpPr/>
                <p:nvPr/>
              </p:nvCxnSpPr>
              <p:spPr>
                <a:xfrm rot="7737062" flipV="1">
                  <a:off x="988266" y="446713"/>
                  <a:ext cx="1500424" cy="1098227"/>
                </a:xfrm>
                <a:prstGeom prst="line">
                  <a:avLst/>
                </a:prstGeom>
                <a:ln w="76200">
                  <a:solidFill>
                    <a:srgbClr val="BF57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Diagonal Stripe 12">
                  <a:extLst>
                    <a:ext uri="{FF2B5EF4-FFF2-40B4-BE49-F238E27FC236}">
                      <a16:creationId xmlns:a16="http://schemas.microsoft.com/office/drawing/2014/main" id="{78099D41-9F13-4B3C-A3AB-02AEBB3FFD86}"/>
                    </a:ext>
                  </a:extLst>
                </p:cNvPr>
                <p:cNvSpPr/>
                <p:nvPr/>
              </p:nvSpPr>
              <p:spPr>
                <a:xfrm rot="18537062">
                  <a:off x="1418931" y="1335572"/>
                  <a:ext cx="525947" cy="395582"/>
                </a:xfrm>
                <a:prstGeom prst="diagStripe">
                  <a:avLst/>
                </a:prstGeom>
                <a:solidFill>
                  <a:srgbClr val="BF5759"/>
                </a:solidFill>
                <a:ln w="19050">
                  <a:solidFill>
                    <a:srgbClr val="BF57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Diagonal Stripe 13">
                  <a:extLst>
                    <a:ext uri="{FF2B5EF4-FFF2-40B4-BE49-F238E27FC236}">
                      <a16:creationId xmlns:a16="http://schemas.microsoft.com/office/drawing/2014/main" id="{BA7FA535-CCFD-4175-ADDD-B05250ACF2B5}"/>
                    </a:ext>
                  </a:extLst>
                </p:cNvPr>
                <p:cNvSpPr/>
                <p:nvPr/>
              </p:nvSpPr>
              <p:spPr>
                <a:xfrm rot="3519086" flipH="1">
                  <a:off x="1521420" y="1322610"/>
                  <a:ext cx="525947" cy="395582"/>
                </a:xfrm>
                <a:prstGeom prst="diagStripe">
                  <a:avLst/>
                </a:prstGeom>
                <a:solidFill>
                  <a:srgbClr val="BF5759"/>
                </a:solidFill>
                <a:ln w="19050">
                  <a:solidFill>
                    <a:srgbClr val="BF57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70894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nd white 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9919BA8-035A-4CFF-A77C-0589C813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Main Title</a:t>
            </a:r>
            <a:r>
              <a:rPr lang="en-GB" dirty="0"/>
              <a:t>  </a:t>
            </a:r>
            <a:r>
              <a:rPr lang="en-GB" b="0" dirty="0">
                <a:latin typeface="+mj-lt"/>
              </a:rPr>
              <a:t>Subtitle</a:t>
            </a:r>
            <a:endParaRPr lang="en-US" b="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8B8A7F-68FB-460A-8B7A-EF6C6DC5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379" cy="435133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sz="3200" baseline="30000" dirty="0"/>
              <a:t>A</a:t>
            </a:r>
          </a:p>
          <a:p>
            <a:r>
              <a:rPr lang="en-GB" sz="3200" baseline="30000" dirty="0"/>
              <a:t>B</a:t>
            </a:r>
          </a:p>
          <a:p>
            <a:r>
              <a:rPr lang="en-GB" sz="3200" baseline="30000" dirty="0"/>
              <a:t>C</a:t>
            </a:r>
          </a:p>
          <a:p>
            <a:r>
              <a:rPr lang="en-GB" sz="3200" baseline="30000" dirty="0"/>
              <a:t>D</a:t>
            </a:r>
          </a:p>
          <a:p>
            <a:r>
              <a:rPr lang="en-GB" sz="3200" baseline="30000" dirty="0"/>
              <a:t>E</a:t>
            </a:r>
          </a:p>
          <a:p>
            <a:r>
              <a:rPr lang="en-GB" sz="3200" baseline="30000" dirty="0"/>
              <a:t>F</a:t>
            </a:r>
          </a:p>
          <a:p>
            <a:endParaRPr lang="en-GB" baseline="30000" dirty="0"/>
          </a:p>
          <a:p>
            <a:endParaRPr lang="en-GB" baseline="30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01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intentions">
    <p:bg>
      <p:bgPr>
        <a:solidFill>
          <a:srgbClr val="EA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8E2B-3D2E-4A4B-82F3-030279200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278722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Learning intentions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1A4E4-BD30-41BA-8369-A636C27DB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930" y="261281"/>
            <a:ext cx="1405097" cy="1325563"/>
          </a:xfrm>
          <a:prstGeom prst="rect">
            <a:avLst/>
          </a:prstGeom>
          <a:solidFill>
            <a:srgbClr val="EAEFF2"/>
          </a:solidFill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E015AC-2EED-4E04-BFAE-E1056613F0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364579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indent="0">
              <a:buNone/>
            </a:pPr>
            <a:r>
              <a:rPr lang="en-GB" sz="2800" dirty="0"/>
              <a:t>By the end of this session you will…</a:t>
            </a:r>
          </a:p>
          <a:p>
            <a:pPr>
              <a:buClr>
                <a:srgbClr val="304658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304658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304658"/>
              </a:buClr>
            </a:pPr>
            <a:r>
              <a:rPr lang="en-GB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46236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Information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008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9EC5D31-5C7F-45B8-99E3-783325B06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94" b="30264"/>
          <a:stretch/>
        </p:blipFill>
        <p:spPr>
          <a:xfrm>
            <a:off x="264746" y="182879"/>
            <a:ext cx="1499746" cy="16427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/>
          <a:p>
            <a:pPr>
              <a:buClr>
                <a:srgbClr val="008877"/>
              </a:buClr>
            </a:pPr>
            <a:r>
              <a:rPr lang="en-GB" sz="32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32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3200" dirty="0"/>
              <a:t>Etc.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459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tential impact">
    <p:bg>
      <p:bgPr>
        <a:solidFill>
          <a:srgbClr val="EA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562E2EE-EAB2-4BF4-8209-78E4D66312E3}"/>
              </a:ext>
            </a:extLst>
          </p:cNvPr>
          <p:cNvGrpSpPr/>
          <p:nvPr userDrawn="1"/>
        </p:nvGrpSpPr>
        <p:grpSpPr>
          <a:xfrm>
            <a:off x="455794" y="365125"/>
            <a:ext cx="1328457" cy="1122835"/>
            <a:chOff x="0" y="0"/>
            <a:chExt cx="2743056" cy="226695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1D86FED-3AAE-4881-9D15-4E5CA8A8B86C}"/>
                </a:ext>
              </a:extLst>
            </p:cNvPr>
            <p:cNvSpPr/>
            <p:nvPr/>
          </p:nvSpPr>
          <p:spPr>
            <a:xfrm>
              <a:off x="390525" y="400050"/>
              <a:ext cx="1520638" cy="1533525"/>
            </a:xfrm>
            <a:custGeom>
              <a:avLst/>
              <a:gdLst>
                <a:gd name="connsiteX0" fmla="*/ 51243 w 1101866"/>
                <a:gd name="connsiteY0" fmla="*/ 333375 h 1029826"/>
                <a:gd name="connsiteX1" fmla="*/ 222693 w 1101866"/>
                <a:gd name="connsiteY1" fmla="*/ 95250 h 1029826"/>
                <a:gd name="connsiteX2" fmla="*/ 594168 w 1101866"/>
                <a:gd name="connsiteY2" fmla="*/ 0 h 1029826"/>
                <a:gd name="connsiteX3" fmla="*/ 879918 w 1101866"/>
                <a:gd name="connsiteY3" fmla="*/ 95250 h 1029826"/>
                <a:gd name="connsiteX4" fmla="*/ 1051368 w 1101866"/>
                <a:gd name="connsiteY4" fmla="*/ 257175 h 1029826"/>
                <a:gd name="connsiteX5" fmla="*/ 1098993 w 1101866"/>
                <a:gd name="connsiteY5" fmla="*/ 628650 h 1029826"/>
                <a:gd name="connsiteX6" fmla="*/ 984693 w 1101866"/>
                <a:gd name="connsiteY6" fmla="*/ 904875 h 1029826"/>
                <a:gd name="connsiteX7" fmla="*/ 613218 w 1101866"/>
                <a:gd name="connsiteY7" fmla="*/ 1028700 h 1029826"/>
                <a:gd name="connsiteX8" fmla="*/ 241743 w 1101866"/>
                <a:gd name="connsiteY8" fmla="*/ 952500 h 1029826"/>
                <a:gd name="connsiteX9" fmla="*/ 13143 w 1101866"/>
                <a:gd name="connsiteY9" fmla="*/ 733425 h 1029826"/>
                <a:gd name="connsiteX10" fmla="*/ 51243 w 1101866"/>
                <a:gd name="connsiteY10" fmla="*/ 333375 h 10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866" h="1029826">
                  <a:moveTo>
                    <a:pt x="51243" y="333375"/>
                  </a:moveTo>
                  <a:cubicBezTo>
                    <a:pt x="86168" y="227013"/>
                    <a:pt x="132206" y="150812"/>
                    <a:pt x="222693" y="95250"/>
                  </a:cubicBezTo>
                  <a:cubicBezTo>
                    <a:pt x="313180" y="39688"/>
                    <a:pt x="484631" y="0"/>
                    <a:pt x="594168" y="0"/>
                  </a:cubicBezTo>
                  <a:cubicBezTo>
                    <a:pt x="703705" y="0"/>
                    <a:pt x="803718" y="52387"/>
                    <a:pt x="879918" y="95250"/>
                  </a:cubicBezTo>
                  <a:cubicBezTo>
                    <a:pt x="956118" y="138112"/>
                    <a:pt x="1014856" y="168275"/>
                    <a:pt x="1051368" y="257175"/>
                  </a:cubicBezTo>
                  <a:cubicBezTo>
                    <a:pt x="1087880" y="346075"/>
                    <a:pt x="1110106" y="520700"/>
                    <a:pt x="1098993" y="628650"/>
                  </a:cubicBezTo>
                  <a:cubicBezTo>
                    <a:pt x="1087881" y="736600"/>
                    <a:pt x="1065656" y="838200"/>
                    <a:pt x="984693" y="904875"/>
                  </a:cubicBezTo>
                  <a:cubicBezTo>
                    <a:pt x="903731" y="971550"/>
                    <a:pt x="737043" y="1020763"/>
                    <a:pt x="613218" y="1028700"/>
                  </a:cubicBezTo>
                  <a:cubicBezTo>
                    <a:pt x="489393" y="1036638"/>
                    <a:pt x="341755" y="1001712"/>
                    <a:pt x="241743" y="952500"/>
                  </a:cubicBezTo>
                  <a:cubicBezTo>
                    <a:pt x="141731" y="903288"/>
                    <a:pt x="46480" y="836613"/>
                    <a:pt x="13143" y="733425"/>
                  </a:cubicBezTo>
                  <a:cubicBezTo>
                    <a:pt x="-20195" y="630238"/>
                    <a:pt x="16318" y="439737"/>
                    <a:pt x="51243" y="333375"/>
                  </a:cubicBezTo>
                  <a:close/>
                </a:path>
              </a:pathLst>
            </a:custGeom>
            <a:noFill/>
            <a:ln w="5715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01669B-35E0-4701-B5A2-D90C84A51111}"/>
                </a:ext>
              </a:extLst>
            </p:cNvPr>
            <p:cNvSpPr/>
            <p:nvPr/>
          </p:nvSpPr>
          <p:spPr>
            <a:xfrm>
              <a:off x="885825" y="857250"/>
              <a:ext cx="623367" cy="628650"/>
            </a:xfrm>
            <a:custGeom>
              <a:avLst/>
              <a:gdLst>
                <a:gd name="connsiteX0" fmla="*/ 51243 w 1101866"/>
                <a:gd name="connsiteY0" fmla="*/ 333375 h 1029826"/>
                <a:gd name="connsiteX1" fmla="*/ 222693 w 1101866"/>
                <a:gd name="connsiteY1" fmla="*/ 95250 h 1029826"/>
                <a:gd name="connsiteX2" fmla="*/ 594168 w 1101866"/>
                <a:gd name="connsiteY2" fmla="*/ 0 h 1029826"/>
                <a:gd name="connsiteX3" fmla="*/ 879918 w 1101866"/>
                <a:gd name="connsiteY3" fmla="*/ 95250 h 1029826"/>
                <a:gd name="connsiteX4" fmla="*/ 1051368 w 1101866"/>
                <a:gd name="connsiteY4" fmla="*/ 257175 h 1029826"/>
                <a:gd name="connsiteX5" fmla="*/ 1098993 w 1101866"/>
                <a:gd name="connsiteY5" fmla="*/ 628650 h 1029826"/>
                <a:gd name="connsiteX6" fmla="*/ 984693 w 1101866"/>
                <a:gd name="connsiteY6" fmla="*/ 904875 h 1029826"/>
                <a:gd name="connsiteX7" fmla="*/ 613218 w 1101866"/>
                <a:gd name="connsiteY7" fmla="*/ 1028700 h 1029826"/>
                <a:gd name="connsiteX8" fmla="*/ 241743 w 1101866"/>
                <a:gd name="connsiteY8" fmla="*/ 952500 h 1029826"/>
                <a:gd name="connsiteX9" fmla="*/ 13143 w 1101866"/>
                <a:gd name="connsiteY9" fmla="*/ 733425 h 1029826"/>
                <a:gd name="connsiteX10" fmla="*/ 51243 w 1101866"/>
                <a:gd name="connsiteY10" fmla="*/ 333375 h 10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866" h="1029826">
                  <a:moveTo>
                    <a:pt x="51243" y="333375"/>
                  </a:moveTo>
                  <a:cubicBezTo>
                    <a:pt x="86168" y="227013"/>
                    <a:pt x="132206" y="150812"/>
                    <a:pt x="222693" y="95250"/>
                  </a:cubicBezTo>
                  <a:cubicBezTo>
                    <a:pt x="313180" y="39688"/>
                    <a:pt x="484631" y="0"/>
                    <a:pt x="594168" y="0"/>
                  </a:cubicBezTo>
                  <a:cubicBezTo>
                    <a:pt x="703705" y="0"/>
                    <a:pt x="803718" y="52387"/>
                    <a:pt x="879918" y="95250"/>
                  </a:cubicBezTo>
                  <a:cubicBezTo>
                    <a:pt x="956118" y="138112"/>
                    <a:pt x="1014856" y="168275"/>
                    <a:pt x="1051368" y="257175"/>
                  </a:cubicBezTo>
                  <a:cubicBezTo>
                    <a:pt x="1087880" y="346075"/>
                    <a:pt x="1110106" y="520700"/>
                    <a:pt x="1098993" y="628650"/>
                  </a:cubicBezTo>
                  <a:cubicBezTo>
                    <a:pt x="1087881" y="736600"/>
                    <a:pt x="1065656" y="838200"/>
                    <a:pt x="984693" y="904875"/>
                  </a:cubicBezTo>
                  <a:cubicBezTo>
                    <a:pt x="903731" y="971550"/>
                    <a:pt x="737043" y="1020763"/>
                    <a:pt x="613218" y="1028700"/>
                  </a:cubicBezTo>
                  <a:cubicBezTo>
                    <a:pt x="489393" y="1036638"/>
                    <a:pt x="341755" y="1001712"/>
                    <a:pt x="241743" y="952500"/>
                  </a:cubicBezTo>
                  <a:cubicBezTo>
                    <a:pt x="141731" y="903288"/>
                    <a:pt x="46480" y="836613"/>
                    <a:pt x="13143" y="733425"/>
                  </a:cubicBezTo>
                  <a:cubicBezTo>
                    <a:pt x="-20195" y="630238"/>
                    <a:pt x="16318" y="439737"/>
                    <a:pt x="51243" y="333375"/>
                  </a:cubicBezTo>
                  <a:close/>
                </a:path>
              </a:pathLst>
            </a:custGeom>
            <a:noFill/>
            <a:ln w="5715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C69279E-4DB9-431D-A26B-B71CFE1B1B67}"/>
                </a:ext>
              </a:extLst>
            </p:cNvPr>
            <p:cNvGrpSpPr/>
            <p:nvPr/>
          </p:nvGrpSpPr>
          <p:grpSpPr>
            <a:xfrm>
              <a:off x="0" y="0"/>
              <a:ext cx="2743056" cy="2266950"/>
              <a:chOff x="0" y="0"/>
              <a:chExt cx="2743056" cy="2266950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E66F9E5-D1FF-49A2-AE4D-869C6F1312D4}"/>
                  </a:ext>
                </a:extLst>
              </p:cNvPr>
              <p:cNvSpPr/>
              <p:nvPr/>
            </p:nvSpPr>
            <p:spPr>
              <a:xfrm>
                <a:off x="0" y="0"/>
                <a:ext cx="2247900" cy="2266950"/>
              </a:xfrm>
              <a:custGeom>
                <a:avLst/>
                <a:gdLst>
                  <a:gd name="connsiteX0" fmla="*/ 51243 w 1101866"/>
                  <a:gd name="connsiteY0" fmla="*/ 333375 h 1029826"/>
                  <a:gd name="connsiteX1" fmla="*/ 222693 w 1101866"/>
                  <a:gd name="connsiteY1" fmla="*/ 95250 h 1029826"/>
                  <a:gd name="connsiteX2" fmla="*/ 594168 w 1101866"/>
                  <a:gd name="connsiteY2" fmla="*/ 0 h 1029826"/>
                  <a:gd name="connsiteX3" fmla="*/ 879918 w 1101866"/>
                  <a:gd name="connsiteY3" fmla="*/ 95250 h 1029826"/>
                  <a:gd name="connsiteX4" fmla="*/ 1051368 w 1101866"/>
                  <a:gd name="connsiteY4" fmla="*/ 257175 h 1029826"/>
                  <a:gd name="connsiteX5" fmla="*/ 1098993 w 1101866"/>
                  <a:gd name="connsiteY5" fmla="*/ 628650 h 1029826"/>
                  <a:gd name="connsiteX6" fmla="*/ 984693 w 1101866"/>
                  <a:gd name="connsiteY6" fmla="*/ 904875 h 1029826"/>
                  <a:gd name="connsiteX7" fmla="*/ 613218 w 1101866"/>
                  <a:gd name="connsiteY7" fmla="*/ 1028700 h 1029826"/>
                  <a:gd name="connsiteX8" fmla="*/ 241743 w 1101866"/>
                  <a:gd name="connsiteY8" fmla="*/ 952500 h 1029826"/>
                  <a:gd name="connsiteX9" fmla="*/ 13143 w 1101866"/>
                  <a:gd name="connsiteY9" fmla="*/ 733425 h 1029826"/>
                  <a:gd name="connsiteX10" fmla="*/ 51243 w 1101866"/>
                  <a:gd name="connsiteY10" fmla="*/ 333375 h 102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1866" h="1029826">
                    <a:moveTo>
                      <a:pt x="51243" y="333375"/>
                    </a:moveTo>
                    <a:cubicBezTo>
                      <a:pt x="86168" y="227013"/>
                      <a:pt x="132206" y="150812"/>
                      <a:pt x="222693" y="95250"/>
                    </a:cubicBezTo>
                    <a:cubicBezTo>
                      <a:pt x="313180" y="39688"/>
                      <a:pt x="484631" y="0"/>
                      <a:pt x="594168" y="0"/>
                    </a:cubicBezTo>
                    <a:cubicBezTo>
                      <a:pt x="703705" y="0"/>
                      <a:pt x="803718" y="52387"/>
                      <a:pt x="879918" y="95250"/>
                    </a:cubicBezTo>
                    <a:cubicBezTo>
                      <a:pt x="956118" y="138112"/>
                      <a:pt x="1014856" y="168275"/>
                      <a:pt x="1051368" y="257175"/>
                    </a:cubicBezTo>
                    <a:cubicBezTo>
                      <a:pt x="1087880" y="346075"/>
                      <a:pt x="1110106" y="520700"/>
                      <a:pt x="1098993" y="628650"/>
                    </a:cubicBezTo>
                    <a:cubicBezTo>
                      <a:pt x="1087881" y="736600"/>
                      <a:pt x="1065656" y="838200"/>
                      <a:pt x="984693" y="904875"/>
                    </a:cubicBezTo>
                    <a:cubicBezTo>
                      <a:pt x="903731" y="971550"/>
                      <a:pt x="737043" y="1020763"/>
                      <a:pt x="613218" y="1028700"/>
                    </a:cubicBezTo>
                    <a:cubicBezTo>
                      <a:pt x="489393" y="1036638"/>
                      <a:pt x="341755" y="1001712"/>
                      <a:pt x="241743" y="952500"/>
                    </a:cubicBezTo>
                    <a:cubicBezTo>
                      <a:pt x="141731" y="903288"/>
                      <a:pt x="46480" y="836613"/>
                      <a:pt x="13143" y="733425"/>
                    </a:cubicBezTo>
                    <a:cubicBezTo>
                      <a:pt x="-20195" y="630238"/>
                      <a:pt x="16318" y="439737"/>
                      <a:pt x="51243" y="333375"/>
                    </a:cubicBezTo>
                    <a:close/>
                  </a:path>
                </a:pathLst>
              </a:custGeom>
              <a:noFill/>
              <a:ln w="57150">
                <a:solidFill>
                  <a:srgbClr val="3046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1A67590-CFFD-4AE5-A3C7-43FBB6A75EC9}"/>
                  </a:ext>
                </a:extLst>
              </p:cNvPr>
              <p:cNvGrpSpPr/>
              <p:nvPr/>
            </p:nvGrpSpPr>
            <p:grpSpPr>
              <a:xfrm rot="13862938">
                <a:off x="1418582" y="-124784"/>
                <a:ext cx="1098227" cy="1550721"/>
                <a:chOff x="1189364" y="245615"/>
                <a:chExt cx="1098227" cy="155072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17DF3ABD-741E-43E3-AA47-67BB25373F10}"/>
                    </a:ext>
                  </a:extLst>
                </p:cNvPr>
                <p:cNvCxnSpPr/>
                <p:nvPr/>
              </p:nvCxnSpPr>
              <p:spPr>
                <a:xfrm rot="7737062" flipV="1">
                  <a:off x="988266" y="446713"/>
                  <a:ext cx="1500424" cy="1098227"/>
                </a:xfrm>
                <a:prstGeom prst="line">
                  <a:avLst/>
                </a:prstGeom>
                <a:ln w="76200">
                  <a:solidFill>
                    <a:srgbClr val="BF57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Diagonal Stripe 12">
                  <a:extLst>
                    <a:ext uri="{FF2B5EF4-FFF2-40B4-BE49-F238E27FC236}">
                      <a16:creationId xmlns:a16="http://schemas.microsoft.com/office/drawing/2014/main" id="{78099D41-9F13-4B3C-A3AB-02AEBB3FFD86}"/>
                    </a:ext>
                  </a:extLst>
                </p:cNvPr>
                <p:cNvSpPr/>
                <p:nvPr/>
              </p:nvSpPr>
              <p:spPr>
                <a:xfrm rot="18537062">
                  <a:off x="1418931" y="1335572"/>
                  <a:ext cx="525947" cy="395582"/>
                </a:xfrm>
                <a:prstGeom prst="diagStripe">
                  <a:avLst/>
                </a:prstGeom>
                <a:solidFill>
                  <a:srgbClr val="BF5759"/>
                </a:solidFill>
                <a:ln w="19050">
                  <a:solidFill>
                    <a:srgbClr val="BF57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Diagonal Stripe 13">
                  <a:extLst>
                    <a:ext uri="{FF2B5EF4-FFF2-40B4-BE49-F238E27FC236}">
                      <a16:creationId xmlns:a16="http://schemas.microsoft.com/office/drawing/2014/main" id="{BA7FA535-CCFD-4175-ADDD-B05250ACF2B5}"/>
                    </a:ext>
                  </a:extLst>
                </p:cNvPr>
                <p:cNvSpPr/>
                <p:nvPr/>
              </p:nvSpPr>
              <p:spPr>
                <a:xfrm rot="3519086" flipH="1">
                  <a:off x="1521420" y="1322610"/>
                  <a:ext cx="525947" cy="395582"/>
                </a:xfrm>
                <a:prstGeom prst="diagStripe">
                  <a:avLst/>
                </a:prstGeom>
                <a:solidFill>
                  <a:srgbClr val="BF5759"/>
                </a:solidFill>
                <a:ln w="19050">
                  <a:solidFill>
                    <a:srgbClr val="BF57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3372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Information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C5D31-5C7F-45B8-99E3-783325B06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94" b="30264"/>
          <a:stretch/>
        </p:blipFill>
        <p:spPr>
          <a:xfrm>
            <a:off x="264746" y="182879"/>
            <a:ext cx="1499746" cy="16427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/>
          <a:p>
            <a:pPr>
              <a:buClr>
                <a:srgbClr val="008877"/>
              </a:buClr>
            </a:pPr>
            <a:r>
              <a:rPr lang="en-GB" sz="32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32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3200" dirty="0"/>
              <a:t>Etc.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703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nten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Information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008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9EC5D31-5C7F-45B8-99E3-783325B06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94" b="30264"/>
          <a:stretch/>
        </p:blipFill>
        <p:spPr>
          <a:xfrm>
            <a:off x="264746" y="182879"/>
            <a:ext cx="1499746" cy="164274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3D79D-CFFD-4302-A957-F3917B69F0D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8877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Etc.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EEC2BA-88E9-45AA-92C4-7750C6514F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8877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193621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comparis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Information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008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9EC5D31-5C7F-45B8-99E3-783325B06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94" b="30264"/>
          <a:stretch/>
        </p:blipFill>
        <p:spPr>
          <a:xfrm>
            <a:off x="264746" y="182879"/>
            <a:ext cx="1499746" cy="164274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609B14-1041-4246-881C-0ED10C3899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rgbClr val="008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DD165-30A1-4C72-AC14-EAFB8ADC36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8877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Etc.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3FB367D-670D-4576-A12F-47FF7A5394C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008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HEADING 2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85F24FC-4A4D-4144-9983-649444A1192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8877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774251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(INDIVIDUAL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Answer the following questions: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1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2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3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Etc.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113830-E8EA-43B9-A10C-60D012554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807" y="161189"/>
            <a:ext cx="149974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65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(PAIR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In pairs discuss: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1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2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3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Etc.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2BF2D-C798-472C-B2B1-D7C048345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350" y="161189"/>
            <a:ext cx="1511939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0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(GROUP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8457194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In your groups discuss:</a:t>
            </a:r>
          </a:p>
          <a:p>
            <a:pPr>
              <a:buClr>
                <a:srgbClr val="BF574F"/>
              </a:buClr>
            </a:pPr>
            <a:r>
              <a:rPr lang="en-GB" dirty="0"/>
              <a:t>Question 1</a:t>
            </a:r>
          </a:p>
          <a:p>
            <a:pPr>
              <a:buClr>
                <a:srgbClr val="BF574F"/>
              </a:buClr>
            </a:pPr>
            <a:r>
              <a:rPr lang="en-GB" dirty="0"/>
              <a:t>Question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7D2E8-065D-4888-95C0-D59FBC3AF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3C9C5"/>
              </a:clrFrom>
              <a:clrTo>
                <a:srgbClr val="F3C9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63" y="167286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74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ning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(LISTENING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8873090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Task rubric:</a:t>
            </a:r>
          </a:p>
          <a:p>
            <a:pPr>
              <a:buClr>
                <a:srgbClr val="BF574F"/>
              </a:buClr>
            </a:pPr>
            <a:r>
              <a:rPr lang="en-GB" dirty="0"/>
              <a:t>Question 1</a:t>
            </a:r>
          </a:p>
          <a:p>
            <a:pPr>
              <a:buClr>
                <a:srgbClr val="BF574F"/>
              </a:buClr>
            </a:pPr>
            <a:r>
              <a:rPr lang="en-GB" dirty="0"/>
              <a:t>Question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BD664-C93C-4F9C-B403-9E4F2F1F4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57" y="167286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68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ten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(WRITTEN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Task rubric: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057DF-1729-4612-BF82-6729ABE3BA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71" y="87099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07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ing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(READING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Task rubric: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D3758-63A2-4BBE-B0D0-BB7A06D0F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703" y="167286"/>
            <a:ext cx="1505843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0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nten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Information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008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9EC5D31-5C7F-45B8-99E3-783325B06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94" b="30264"/>
          <a:stretch/>
        </p:blipFill>
        <p:spPr>
          <a:xfrm>
            <a:off x="264746" y="182879"/>
            <a:ext cx="1499746" cy="164274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A3D79D-CFFD-4302-A957-F3917B69F0D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8877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Etc.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0EEC2BA-88E9-45AA-92C4-7750C6514F7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8877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058302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(VIDEO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Task rubric: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5A79FE-5C76-4482-B61B-C51DB01CB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62" y="167286"/>
            <a:ext cx="1505843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53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et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(INTERNET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Task rubric: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239F1E-986F-A3BC-FBE1-D748D6BA4058}"/>
              </a:ext>
            </a:extLst>
          </p:cNvPr>
          <p:cNvGrpSpPr/>
          <p:nvPr userDrawn="1"/>
        </p:nvGrpSpPr>
        <p:grpSpPr>
          <a:xfrm>
            <a:off x="247630" y="186201"/>
            <a:ext cx="1514469" cy="1499746"/>
            <a:chOff x="3318632" y="2108789"/>
            <a:chExt cx="1514469" cy="149974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D47AD7-9344-EC44-9FF1-13A21CB356B3}"/>
                </a:ext>
              </a:extLst>
            </p:cNvPr>
            <p:cNvSpPr/>
            <p:nvPr userDrawn="1"/>
          </p:nvSpPr>
          <p:spPr>
            <a:xfrm>
              <a:off x="3318632" y="2108789"/>
              <a:ext cx="1505843" cy="1499746"/>
            </a:xfrm>
            <a:prstGeom prst="ellipse">
              <a:avLst/>
            </a:prstGeom>
            <a:solidFill>
              <a:srgbClr val="F3C9C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DFEFF4E-79F0-3535-927A-54A68F26F5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258" y="2137480"/>
              <a:ext cx="1387843" cy="1387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152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(GAME)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Task rubric: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r>
              <a:rPr lang="en-GB" dirty="0"/>
              <a:t>Bullet point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7D7C3-34AD-4CCC-B9A7-966A0E040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609" y="167286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48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-led feedback"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(TEACHER-LED ACTIVITY/FEEDBACK)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003006"/>
            <a:ext cx="845719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>
              <a:buClr>
                <a:srgbClr val="7030A0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EC174-BED2-4B3A-9DA9-21E11507A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013" y="325879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12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cher-led feedback"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REFLECTION (META)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>
              <a:buClr>
                <a:srgbClr val="7030A0"/>
              </a:buClr>
            </a:pPr>
            <a:r>
              <a:rPr lang="en-GB" dirty="0"/>
              <a:t>Bullet point 1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454BBE-2753-4B59-84B6-E724BE447301}"/>
              </a:ext>
            </a:extLst>
          </p:cNvPr>
          <p:cNvGrpSpPr/>
          <p:nvPr userDrawn="1"/>
        </p:nvGrpSpPr>
        <p:grpSpPr>
          <a:xfrm>
            <a:off x="103632" y="91440"/>
            <a:ext cx="1512000" cy="1512000"/>
            <a:chOff x="341376" y="4194048"/>
            <a:chExt cx="1512000" cy="1512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3E059E-102E-4727-9B19-6E9238332B23}"/>
                </a:ext>
              </a:extLst>
            </p:cNvPr>
            <p:cNvSpPr/>
            <p:nvPr/>
          </p:nvSpPr>
          <p:spPr>
            <a:xfrm>
              <a:off x="341376" y="4194048"/>
              <a:ext cx="1512000" cy="1512000"/>
            </a:xfrm>
            <a:prstGeom prst="ellipse">
              <a:avLst/>
            </a:prstGeom>
            <a:noFill/>
            <a:ln w="3810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76E24A-CC88-491D-BEDB-B9C9E88B2CDD}"/>
                </a:ext>
              </a:extLst>
            </p:cNvPr>
            <p:cNvSpPr/>
            <p:nvPr/>
          </p:nvSpPr>
          <p:spPr>
            <a:xfrm>
              <a:off x="580769" y="4477115"/>
              <a:ext cx="1090827" cy="745629"/>
            </a:xfrm>
            <a:custGeom>
              <a:avLst/>
              <a:gdLst>
                <a:gd name="connsiteX0" fmla="*/ 949296 w 1090827"/>
                <a:gd name="connsiteY0" fmla="*/ 258899 h 745628"/>
                <a:gd name="connsiteX1" fmla="*/ 917537 w 1090827"/>
                <a:gd name="connsiteY1" fmla="*/ 263041 h 745628"/>
                <a:gd name="connsiteX2" fmla="*/ 921680 w 1090827"/>
                <a:gd name="connsiteY2" fmla="*/ 231283 h 745628"/>
                <a:gd name="connsiteX3" fmla="*/ 783600 w 1090827"/>
                <a:gd name="connsiteY3" fmla="*/ 93204 h 745628"/>
                <a:gd name="connsiteX4" fmla="*/ 697991 w 1090827"/>
                <a:gd name="connsiteY4" fmla="*/ 122200 h 745628"/>
                <a:gd name="connsiteX5" fmla="*/ 562673 w 1090827"/>
                <a:gd name="connsiteY5" fmla="*/ 10356 h 745628"/>
                <a:gd name="connsiteX6" fmla="*/ 428736 w 1090827"/>
                <a:gd name="connsiteY6" fmla="*/ 113915 h 745628"/>
                <a:gd name="connsiteX7" fmla="*/ 314131 w 1090827"/>
                <a:gd name="connsiteY7" fmla="*/ 51780 h 745628"/>
                <a:gd name="connsiteX8" fmla="*/ 176051 w 1090827"/>
                <a:gd name="connsiteY8" fmla="*/ 189859 h 745628"/>
                <a:gd name="connsiteX9" fmla="*/ 180194 w 1090827"/>
                <a:gd name="connsiteY9" fmla="*/ 221617 h 745628"/>
                <a:gd name="connsiteX10" fmla="*/ 148435 w 1090827"/>
                <a:gd name="connsiteY10" fmla="*/ 217475 h 745628"/>
                <a:gd name="connsiteX11" fmla="*/ 10356 w 1090827"/>
                <a:gd name="connsiteY11" fmla="*/ 355554 h 745628"/>
                <a:gd name="connsiteX12" fmla="*/ 148435 w 1090827"/>
                <a:gd name="connsiteY12" fmla="*/ 493634 h 745628"/>
                <a:gd name="connsiteX13" fmla="*/ 149816 w 1090827"/>
                <a:gd name="connsiteY13" fmla="*/ 493634 h 745628"/>
                <a:gd name="connsiteX14" fmla="*/ 286515 w 1090827"/>
                <a:gd name="connsiteY14" fmla="*/ 617905 h 745628"/>
                <a:gd name="connsiteX15" fmla="*/ 370743 w 1090827"/>
                <a:gd name="connsiteY15" fmla="*/ 588909 h 745628"/>
                <a:gd name="connsiteX16" fmla="*/ 369362 w 1090827"/>
                <a:gd name="connsiteY16" fmla="*/ 604097 h 745628"/>
                <a:gd name="connsiteX17" fmla="*/ 507442 w 1090827"/>
                <a:gd name="connsiteY17" fmla="*/ 742177 h 745628"/>
                <a:gd name="connsiteX18" fmla="*/ 645521 w 1090827"/>
                <a:gd name="connsiteY18" fmla="*/ 616524 h 745628"/>
                <a:gd name="connsiteX19" fmla="*/ 755985 w 1090827"/>
                <a:gd name="connsiteY19" fmla="*/ 673137 h 745628"/>
                <a:gd name="connsiteX20" fmla="*/ 894064 w 1090827"/>
                <a:gd name="connsiteY20" fmla="*/ 535058 h 745628"/>
                <a:gd name="connsiteX21" fmla="*/ 894064 w 1090827"/>
                <a:gd name="connsiteY21" fmla="*/ 522630 h 745628"/>
                <a:gd name="connsiteX22" fmla="*/ 949296 w 1090827"/>
                <a:gd name="connsiteY22" fmla="*/ 535058 h 745628"/>
                <a:gd name="connsiteX23" fmla="*/ 1087375 w 1090827"/>
                <a:gd name="connsiteY23" fmla="*/ 396978 h 745628"/>
                <a:gd name="connsiteX24" fmla="*/ 949296 w 1090827"/>
                <a:gd name="connsiteY24" fmla="*/ 258899 h 74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90827" h="745628">
                  <a:moveTo>
                    <a:pt x="949296" y="258899"/>
                  </a:moveTo>
                  <a:cubicBezTo>
                    <a:pt x="938249" y="258899"/>
                    <a:pt x="928584" y="260280"/>
                    <a:pt x="917537" y="263041"/>
                  </a:cubicBezTo>
                  <a:cubicBezTo>
                    <a:pt x="920299" y="253376"/>
                    <a:pt x="921680" y="242329"/>
                    <a:pt x="921680" y="231283"/>
                  </a:cubicBezTo>
                  <a:cubicBezTo>
                    <a:pt x="921680" y="155339"/>
                    <a:pt x="859544" y="93204"/>
                    <a:pt x="783600" y="93204"/>
                  </a:cubicBezTo>
                  <a:cubicBezTo>
                    <a:pt x="751842" y="93204"/>
                    <a:pt x="721465" y="104250"/>
                    <a:pt x="697991" y="122200"/>
                  </a:cubicBezTo>
                  <a:cubicBezTo>
                    <a:pt x="686945" y="58684"/>
                    <a:pt x="630332" y="10356"/>
                    <a:pt x="562673" y="10356"/>
                  </a:cubicBezTo>
                  <a:cubicBezTo>
                    <a:pt x="499157" y="10356"/>
                    <a:pt x="445306" y="54541"/>
                    <a:pt x="428736" y="113915"/>
                  </a:cubicBezTo>
                  <a:cubicBezTo>
                    <a:pt x="403882" y="76634"/>
                    <a:pt x="362458" y="51780"/>
                    <a:pt x="314131" y="51780"/>
                  </a:cubicBezTo>
                  <a:cubicBezTo>
                    <a:pt x="238187" y="51780"/>
                    <a:pt x="176051" y="113915"/>
                    <a:pt x="176051" y="189859"/>
                  </a:cubicBezTo>
                  <a:cubicBezTo>
                    <a:pt x="176051" y="200905"/>
                    <a:pt x="177432" y="210571"/>
                    <a:pt x="180194" y="221617"/>
                  </a:cubicBezTo>
                  <a:cubicBezTo>
                    <a:pt x="169147" y="218856"/>
                    <a:pt x="159482" y="217475"/>
                    <a:pt x="148435" y="217475"/>
                  </a:cubicBezTo>
                  <a:cubicBezTo>
                    <a:pt x="72492" y="217475"/>
                    <a:pt x="10356" y="279611"/>
                    <a:pt x="10356" y="355554"/>
                  </a:cubicBezTo>
                  <a:cubicBezTo>
                    <a:pt x="10356" y="431498"/>
                    <a:pt x="72492" y="493634"/>
                    <a:pt x="148435" y="493634"/>
                  </a:cubicBezTo>
                  <a:cubicBezTo>
                    <a:pt x="148435" y="493634"/>
                    <a:pt x="148435" y="493634"/>
                    <a:pt x="149816" y="493634"/>
                  </a:cubicBezTo>
                  <a:cubicBezTo>
                    <a:pt x="156720" y="564054"/>
                    <a:pt x="216094" y="617905"/>
                    <a:pt x="286515" y="617905"/>
                  </a:cubicBezTo>
                  <a:cubicBezTo>
                    <a:pt x="318273" y="617905"/>
                    <a:pt x="347270" y="606859"/>
                    <a:pt x="370743" y="588909"/>
                  </a:cubicBezTo>
                  <a:cubicBezTo>
                    <a:pt x="370743" y="593051"/>
                    <a:pt x="369362" y="598574"/>
                    <a:pt x="369362" y="604097"/>
                  </a:cubicBezTo>
                  <a:cubicBezTo>
                    <a:pt x="369362" y="680041"/>
                    <a:pt x="431498" y="742177"/>
                    <a:pt x="507442" y="742177"/>
                  </a:cubicBezTo>
                  <a:cubicBezTo>
                    <a:pt x="579243" y="742177"/>
                    <a:pt x="638617" y="686945"/>
                    <a:pt x="645521" y="616524"/>
                  </a:cubicBezTo>
                  <a:cubicBezTo>
                    <a:pt x="670375" y="651044"/>
                    <a:pt x="710418" y="673137"/>
                    <a:pt x="755985" y="673137"/>
                  </a:cubicBezTo>
                  <a:cubicBezTo>
                    <a:pt x="831928" y="673137"/>
                    <a:pt x="894064" y="611001"/>
                    <a:pt x="894064" y="535058"/>
                  </a:cubicBezTo>
                  <a:cubicBezTo>
                    <a:pt x="894064" y="530915"/>
                    <a:pt x="894064" y="526773"/>
                    <a:pt x="894064" y="522630"/>
                  </a:cubicBezTo>
                  <a:cubicBezTo>
                    <a:pt x="910633" y="529534"/>
                    <a:pt x="929965" y="535058"/>
                    <a:pt x="949296" y="535058"/>
                  </a:cubicBezTo>
                  <a:cubicBezTo>
                    <a:pt x="1025239" y="535058"/>
                    <a:pt x="1087375" y="472922"/>
                    <a:pt x="1087375" y="396978"/>
                  </a:cubicBezTo>
                  <a:cubicBezTo>
                    <a:pt x="1087375" y="321035"/>
                    <a:pt x="1025239" y="258899"/>
                    <a:pt x="949296" y="258899"/>
                  </a:cubicBezTo>
                  <a:close/>
                </a:path>
              </a:pathLst>
            </a:custGeom>
            <a:solidFill>
              <a:srgbClr val="3046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A5BFEA9-EBDF-49F6-83C8-FAD6C08E7979}"/>
                </a:ext>
              </a:extLst>
            </p:cNvPr>
            <p:cNvSpPr/>
            <p:nvPr/>
          </p:nvSpPr>
          <p:spPr>
            <a:xfrm>
              <a:off x="774081" y="5181320"/>
              <a:ext cx="179503" cy="179503"/>
            </a:xfrm>
            <a:custGeom>
              <a:avLst/>
              <a:gdLst>
                <a:gd name="connsiteX0" fmla="*/ 176051 w 179503"/>
                <a:gd name="connsiteY0" fmla="*/ 93204 h 179503"/>
                <a:gd name="connsiteX1" fmla="*/ 93204 w 179503"/>
                <a:gd name="connsiteY1" fmla="*/ 176051 h 179503"/>
                <a:gd name="connsiteX2" fmla="*/ 10356 w 179503"/>
                <a:gd name="connsiteY2" fmla="*/ 93204 h 179503"/>
                <a:gd name="connsiteX3" fmla="*/ 93204 w 179503"/>
                <a:gd name="connsiteY3" fmla="*/ 10356 h 179503"/>
                <a:gd name="connsiteX4" fmla="*/ 176051 w 179503"/>
                <a:gd name="connsiteY4" fmla="*/ 93204 h 1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03" h="179503">
                  <a:moveTo>
                    <a:pt x="176051" y="93204"/>
                  </a:moveTo>
                  <a:cubicBezTo>
                    <a:pt x="176051" y="138959"/>
                    <a:pt x="138959" y="176051"/>
                    <a:pt x="93204" y="176051"/>
                  </a:cubicBezTo>
                  <a:cubicBezTo>
                    <a:pt x="47448" y="176051"/>
                    <a:pt x="10356" y="138959"/>
                    <a:pt x="10356" y="93204"/>
                  </a:cubicBezTo>
                  <a:cubicBezTo>
                    <a:pt x="10356" y="47448"/>
                    <a:pt x="47448" y="10356"/>
                    <a:pt x="93204" y="10356"/>
                  </a:cubicBezTo>
                  <a:cubicBezTo>
                    <a:pt x="138959" y="10356"/>
                    <a:pt x="176051" y="47448"/>
                    <a:pt x="176051" y="93204"/>
                  </a:cubicBezTo>
                  <a:close/>
                </a:path>
              </a:pathLst>
            </a:custGeom>
            <a:solidFill>
              <a:srgbClr val="3046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04E9CDE-FDDF-4DDD-89A7-D2687C742880}"/>
                </a:ext>
              </a:extLst>
            </p:cNvPr>
            <p:cNvSpPr/>
            <p:nvPr/>
          </p:nvSpPr>
          <p:spPr>
            <a:xfrm>
              <a:off x="629097" y="5347015"/>
              <a:ext cx="138079" cy="138079"/>
            </a:xfrm>
            <a:custGeom>
              <a:avLst/>
              <a:gdLst>
                <a:gd name="connsiteX0" fmla="*/ 134627 w 138079"/>
                <a:gd name="connsiteY0" fmla="*/ 72492 h 138079"/>
                <a:gd name="connsiteX1" fmla="*/ 72492 w 138079"/>
                <a:gd name="connsiteY1" fmla="*/ 134627 h 138079"/>
                <a:gd name="connsiteX2" fmla="*/ 10356 w 138079"/>
                <a:gd name="connsiteY2" fmla="*/ 72492 h 138079"/>
                <a:gd name="connsiteX3" fmla="*/ 72492 w 138079"/>
                <a:gd name="connsiteY3" fmla="*/ 10356 h 138079"/>
                <a:gd name="connsiteX4" fmla="*/ 134627 w 138079"/>
                <a:gd name="connsiteY4" fmla="*/ 72492 h 1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079" h="138079">
                  <a:moveTo>
                    <a:pt x="134627" y="72492"/>
                  </a:moveTo>
                  <a:cubicBezTo>
                    <a:pt x="134627" y="106808"/>
                    <a:pt x="106808" y="134627"/>
                    <a:pt x="72492" y="134627"/>
                  </a:cubicBezTo>
                  <a:cubicBezTo>
                    <a:pt x="38175" y="134627"/>
                    <a:pt x="10356" y="106808"/>
                    <a:pt x="10356" y="72492"/>
                  </a:cubicBezTo>
                  <a:cubicBezTo>
                    <a:pt x="10356" y="38175"/>
                    <a:pt x="38175" y="10356"/>
                    <a:pt x="72492" y="10356"/>
                  </a:cubicBezTo>
                  <a:cubicBezTo>
                    <a:pt x="106808" y="10356"/>
                    <a:pt x="134627" y="38175"/>
                    <a:pt x="134627" y="72492"/>
                  </a:cubicBezTo>
                  <a:close/>
                </a:path>
              </a:pathLst>
            </a:custGeom>
            <a:solidFill>
              <a:srgbClr val="3046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80051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">
    <p:bg>
      <p:bgPr>
        <a:solidFill>
          <a:srgbClr val="304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47D3-3345-4355-B413-5A24984C5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(add title here)</a:t>
            </a:r>
            <a:endParaRPr lang="en-GB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42A452E-96C9-474A-B62A-C80E0B1B50BE}"/>
              </a:ext>
            </a:extLst>
          </p:cNvPr>
          <p:cNvSpPr/>
          <p:nvPr userDrawn="1"/>
        </p:nvSpPr>
        <p:spPr>
          <a:xfrm>
            <a:off x="6053323" y="1712906"/>
            <a:ext cx="4327123" cy="1966912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8CCEF40-0FD1-4A00-8142-9FF454DBC307}"/>
              </a:ext>
            </a:extLst>
          </p:cNvPr>
          <p:cNvSpPr/>
          <p:nvPr userDrawn="1"/>
        </p:nvSpPr>
        <p:spPr>
          <a:xfrm flipH="1">
            <a:off x="1115792" y="3640143"/>
            <a:ext cx="4415668" cy="1966912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E34641-906E-49D8-B0A5-20D668CA74D0}"/>
              </a:ext>
            </a:extLst>
          </p:cNvPr>
          <p:cNvSpPr/>
          <p:nvPr userDrawn="1"/>
        </p:nvSpPr>
        <p:spPr>
          <a:xfrm>
            <a:off x="5536303" y="513771"/>
            <a:ext cx="566512" cy="64403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FCEEB2-C8EB-461D-9ED2-4D7BA361345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9330" y="1943089"/>
            <a:ext cx="3228975" cy="1485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Next Content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D25458C-DEE6-404C-88F7-73B969F47BC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66919" y="3824289"/>
            <a:ext cx="3228975" cy="1562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Previous Content </a:t>
            </a:r>
          </a:p>
        </p:txBody>
      </p:sp>
    </p:spTree>
    <p:extLst>
      <p:ext uri="{BB962C8B-B14F-4D97-AF65-F5344CB8AC3E}">
        <p14:creationId xmlns:p14="http://schemas.microsoft.com/office/powerpoint/2010/main" val="471707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Transition slide">
    <p:bg>
      <p:bgPr>
        <a:solidFill>
          <a:srgbClr val="304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47D3-3345-4355-B413-5A24984C5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(add title here)</a:t>
            </a:r>
            <a:endParaRPr lang="en-GB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42A452E-96C9-474A-B62A-C80E0B1B50BE}"/>
              </a:ext>
            </a:extLst>
          </p:cNvPr>
          <p:cNvSpPr/>
          <p:nvPr userDrawn="1"/>
        </p:nvSpPr>
        <p:spPr>
          <a:xfrm>
            <a:off x="6053323" y="1712906"/>
            <a:ext cx="4327123" cy="1966912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E34641-906E-49D8-B0A5-20D668CA74D0}"/>
              </a:ext>
            </a:extLst>
          </p:cNvPr>
          <p:cNvSpPr/>
          <p:nvPr userDrawn="1"/>
        </p:nvSpPr>
        <p:spPr>
          <a:xfrm>
            <a:off x="5536303" y="513771"/>
            <a:ext cx="566512" cy="64403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FCEEB2-C8EB-461D-9ED2-4D7BA361345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9330" y="1943089"/>
            <a:ext cx="3228975" cy="1485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Next Content </a:t>
            </a:r>
          </a:p>
        </p:txBody>
      </p:sp>
    </p:spTree>
    <p:extLst>
      <p:ext uri="{BB962C8B-B14F-4D97-AF65-F5344CB8AC3E}">
        <p14:creationId xmlns:p14="http://schemas.microsoft.com/office/powerpoint/2010/main" val="3828775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ources and links">
    <p:bg>
      <p:bgPr>
        <a:solidFill>
          <a:srgbClr val="EA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47C5-3053-46F6-9EDD-002CD5FE7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80671"/>
            <a:ext cx="10515600" cy="1325563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49271-E37D-4F55-9B6D-C6711E15F7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>
                <a:srgbClr val="304658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r>
              <a:rPr lang="en-GB" sz="2800" dirty="0"/>
              <a:t>Trainer, T. (2019) </a:t>
            </a:r>
            <a:r>
              <a:rPr lang="en-GB" sz="2800" i="1" dirty="0"/>
              <a:t>How to teach English good</a:t>
            </a:r>
            <a:r>
              <a:rPr lang="en-GB" sz="2800" dirty="0"/>
              <a:t>, Oxbridge, Oxbridge University Press.</a:t>
            </a:r>
          </a:p>
          <a:p>
            <a:endParaRPr lang="en-GB" sz="2800" dirty="0"/>
          </a:p>
          <a:p>
            <a:r>
              <a:rPr lang="en-GB" sz="2800" dirty="0"/>
              <a:t>Etc.</a:t>
            </a:r>
          </a:p>
          <a:p>
            <a:endParaRPr lang="en-GB" sz="2800" dirty="0"/>
          </a:p>
          <a:p>
            <a:r>
              <a:rPr lang="en-GB" sz="2800" dirty="0"/>
              <a:t>Etc.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AC06C9-A611-4610-8178-6C1E9A50D7D3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304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2FCF2E2-0DD1-468E-B391-31C299AAB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duotone>
              <a:prstClr val="black"/>
              <a:srgbClr val="30465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885" y="365125"/>
            <a:ext cx="1243073" cy="11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03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mplat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3985" y="1988840"/>
            <a:ext cx="10678868" cy="381635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defRPr sz="2400">
                <a:solidFill>
                  <a:srgbClr val="4A5969"/>
                </a:solidFill>
              </a:defRPr>
            </a:lvl1pPr>
            <a:lvl2pPr>
              <a:buClr>
                <a:schemeClr val="accent4"/>
              </a:buClr>
              <a:defRPr sz="2400">
                <a:solidFill>
                  <a:srgbClr val="4A5969"/>
                </a:solidFill>
              </a:defRPr>
            </a:lvl2pPr>
            <a:lvl3pPr>
              <a:buClr>
                <a:schemeClr val="accent4"/>
              </a:buClr>
              <a:defRPr sz="2400">
                <a:solidFill>
                  <a:srgbClr val="4A5969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rgbClr val="4A5969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rgbClr val="4A5969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8585" y="76200"/>
            <a:ext cx="77978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500">
                <a:effectLst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12611" y="1052736"/>
            <a:ext cx="8330497" cy="72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3985" y="1268412"/>
            <a:ext cx="10723653" cy="6484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accent4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397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21B324-5FF9-47B5-A41B-0C6BD4A1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Main Title</a:t>
            </a:r>
            <a:r>
              <a:rPr lang="en-GB" dirty="0"/>
              <a:t>  </a:t>
            </a:r>
            <a:r>
              <a:rPr lang="en-GB" b="0" dirty="0">
                <a:latin typeface="+mj-lt"/>
              </a:rPr>
              <a:t>Subtitle</a:t>
            </a:r>
            <a:endParaRPr lang="en-US" b="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1C53E2-50E9-4969-82D6-1E6278B7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379" cy="4351338"/>
          </a:xfrm>
        </p:spPr>
        <p:txBody>
          <a:bodyPr/>
          <a:lstStyle/>
          <a:p>
            <a:r>
              <a:rPr lang="en-GB" sz="3200" baseline="30000" dirty="0"/>
              <a:t>A</a:t>
            </a:r>
          </a:p>
          <a:p>
            <a:r>
              <a:rPr lang="en-GB" sz="3200" baseline="30000" dirty="0"/>
              <a:t>B</a:t>
            </a:r>
          </a:p>
          <a:p>
            <a:r>
              <a:rPr lang="en-GB" sz="3200" baseline="30000" dirty="0"/>
              <a:t>C</a:t>
            </a:r>
          </a:p>
          <a:p>
            <a:r>
              <a:rPr lang="en-GB" sz="3200" baseline="30000" dirty="0"/>
              <a:t>D</a:t>
            </a:r>
          </a:p>
          <a:p>
            <a:r>
              <a:rPr lang="en-GB" sz="3200" baseline="30000" dirty="0"/>
              <a:t>E</a:t>
            </a:r>
          </a:p>
          <a:p>
            <a:r>
              <a:rPr lang="en-GB" sz="3200" baseline="30000" dirty="0"/>
              <a:t>F</a:t>
            </a:r>
          </a:p>
          <a:p>
            <a:endParaRPr lang="en-GB" baseline="30000" dirty="0"/>
          </a:p>
          <a:p>
            <a:endParaRPr lang="en-GB" baseline="30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3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comparis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Information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008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9EC5D31-5C7F-45B8-99E3-783325B06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94" b="30264"/>
          <a:stretch/>
        </p:blipFill>
        <p:spPr>
          <a:xfrm>
            <a:off x="264746" y="182879"/>
            <a:ext cx="1499746" cy="164274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609B14-1041-4246-881C-0ED10C3899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rgbClr val="008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9DD165-30A1-4C72-AC14-EAFB8ADC36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8877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Etc.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3FB367D-670D-4576-A12F-47FF7A5394C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008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HEADING 2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85F24FC-4A4D-4144-9983-649444A1192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8877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372805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044-CE65-458E-860F-251C4C66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F319-5391-41A7-9373-EE8A6AB46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0F345-0A0E-4D21-A902-3FFFC18E3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215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9D18-4BD2-4B88-9E7F-6BFF4661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C90A2-68C1-499A-96F0-2BE9649F2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92D2B-F2C8-4AEF-A0D8-DBA5BD183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5F120-1B76-4AEC-9162-3FF3B8160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47B3C-5B14-4E56-91E1-F63614B60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636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F13B6-99B4-43A1-A1AB-C40B85E8B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" y="4949505"/>
            <a:ext cx="1446686" cy="14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35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4EA9AB-7592-6081-449B-C15D9211E0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267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7ADF2-4F9D-1F8D-DF4F-58E694C5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2ADE-AB59-F703-0C9A-A513CC77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F7003-2EF6-E304-D0B7-EF4AFC20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624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659D-89C0-FA01-96FA-4D4CA0280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A6D78-2AE9-9C4A-FE22-FFF307B0C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72A82-233D-E44F-479C-D001D156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F134-AC51-4C31-8A8F-2229C0ADFB8C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0BB6A-BDB4-CCDB-9923-35B5731F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3278E-1882-DC17-3161-AFB4178E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03D5-3FC7-44A8-89A8-5317D8A59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125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tential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E015AC-2EED-4E04-BFAE-E1056613F0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364579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indent="0">
              <a:buNone/>
            </a:pPr>
            <a:r>
              <a:rPr lang="en-GB" sz="2800" dirty="0"/>
              <a:t>Your learners will…</a:t>
            </a:r>
          </a:p>
          <a:p>
            <a:pPr>
              <a:buClr>
                <a:srgbClr val="BF574F"/>
              </a:buClr>
            </a:pPr>
            <a:r>
              <a:rPr lang="en-GB" sz="2800" dirty="0"/>
              <a:t>Bullet point 1</a:t>
            </a:r>
          </a:p>
          <a:p>
            <a:pPr>
              <a:buClr>
                <a:srgbClr val="BF574F"/>
              </a:buClr>
            </a:pPr>
            <a:r>
              <a:rPr lang="en-GB" sz="2800" dirty="0"/>
              <a:t>Bullet point 2</a:t>
            </a:r>
          </a:p>
          <a:p>
            <a:pPr>
              <a:buClr>
                <a:srgbClr val="BF574F"/>
              </a:buClr>
            </a:pPr>
            <a:r>
              <a:rPr lang="en-GB" sz="2800" dirty="0"/>
              <a:t>Bullet point 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62E2EE-EAB2-4BF4-8209-78E4D66312E3}"/>
              </a:ext>
            </a:extLst>
          </p:cNvPr>
          <p:cNvGrpSpPr/>
          <p:nvPr/>
        </p:nvGrpSpPr>
        <p:grpSpPr>
          <a:xfrm>
            <a:off x="455794" y="365125"/>
            <a:ext cx="1328457" cy="1122835"/>
            <a:chOff x="0" y="0"/>
            <a:chExt cx="2743056" cy="226695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1D86FED-3AAE-4881-9D15-4E5CA8A8B86C}"/>
                </a:ext>
              </a:extLst>
            </p:cNvPr>
            <p:cNvSpPr/>
            <p:nvPr/>
          </p:nvSpPr>
          <p:spPr>
            <a:xfrm>
              <a:off x="390525" y="400050"/>
              <a:ext cx="1520638" cy="1533525"/>
            </a:xfrm>
            <a:custGeom>
              <a:avLst/>
              <a:gdLst>
                <a:gd name="connsiteX0" fmla="*/ 51243 w 1101866"/>
                <a:gd name="connsiteY0" fmla="*/ 333375 h 1029826"/>
                <a:gd name="connsiteX1" fmla="*/ 222693 w 1101866"/>
                <a:gd name="connsiteY1" fmla="*/ 95250 h 1029826"/>
                <a:gd name="connsiteX2" fmla="*/ 594168 w 1101866"/>
                <a:gd name="connsiteY2" fmla="*/ 0 h 1029826"/>
                <a:gd name="connsiteX3" fmla="*/ 879918 w 1101866"/>
                <a:gd name="connsiteY3" fmla="*/ 95250 h 1029826"/>
                <a:gd name="connsiteX4" fmla="*/ 1051368 w 1101866"/>
                <a:gd name="connsiteY4" fmla="*/ 257175 h 1029826"/>
                <a:gd name="connsiteX5" fmla="*/ 1098993 w 1101866"/>
                <a:gd name="connsiteY5" fmla="*/ 628650 h 1029826"/>
                <a:gd name="connsiteX6" fmla="*/ 984693 w 1101866"/>
                <a:gd name="connsiteY6" fmla="*/ 904875 h 1029826"/>
                <a:gd name="connsiteX7" fmla="*/ 613218 w 1101866"/>
                <a:gd name="connsiteY7" fmla="*/ 1028700 h 1029826"/>
                <a:gd name="connsiteX8" fmla="*/ 241743 w 1101866"/>
                <a:gd name="connsiteY8" fmla="*/ 952500 h 1029826"/>
                <a:gd name="connsiteX9" fmla="*/ 13143 w 1101866"/>
                <a:gd name="connsiteY9" fmla="*/ 733425 h 1029826"/>
                <a:gd name="connsiteX10" fmla="*/ 51243 w 1101866"/>
                <a:gd name="connsiteY10" fmla="*/ 333375 h 10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866" h="1029826">
                  <a:moveTo>
                    <a:pt x="51243" y="333375"/>
                  </a:moveTo>
                  <a:cubicBezTo>
                    <a:pt x="86168" y="227013"/>
                    <a:pt x="132206" y="150812"/>
                    <a:pt x="222693" y="95250"/>
                  </a:cubicBezTo>
                  <a:cubicBezTo>
                    <a:pt x="313180" y="39688"/>
                    <a:pt x="484631" y="0"/>
                    <a:pt x="594168" y="0"/>
                  </a:cubicBezTo>
                  <a:cubicBezTo>
                    <a:pt x="703705" y="0"/>
                    <a:pt x="803718" y="52387"/>
                    <a:pt x="879918" y="95250"/>
                  </a:cubicBezTo>
                  <a:cubicBezTo>
                    <a:pt x="956118" y="138112"/>
                    <a:pt x="1014856" y="168275"/>
                    <a:pt x="1051368" y="257175"/>
                  </a:cubicBezTo>
                  <a:cubicBezTo>
                    <a:pt x="1087880" y="346075"/>
                    <a:pt x="1110106" y="520700"/>
                    <a:pt x="1098993" y="628650"/>
                  </a:cubicBezTo>
                  <a:cubicBezTo>
                    <a:pt x="1087881" y="736600"/>
                    <a:pt x="1065656" y="838200"/>
                    <a:pt x="984693" y="904875"/>
                  </a:cubicBezTo>
                  <a:cubicBezTo>
                    <a:pt x="903731" y="971550"/>
                    <a:pt x="737043" y="1020763"/>
                    <a:pt x="613218" y="1028700"/>
                  </a:cubicBezTo>
                  <a:cubicBezTo>
                    <a:pt x="489393" y="1036638"/>
                    <a:pt x="341755" y="1001712"/>
                    <a:pt x="241743" y="952500"/>
                  </a:cubicBezTo>
                  <a:cubicBezTo>
                    <a:pt x="141731" y="903288"/>
                    <a:pt x="46480" y="836613"/>
                    <a:pt x="13143" y="733425"/>
                  </a:cubicBezTo>
                  <a:cubicBezTo>
                    <a:pt x="-20195" y="630238"/>
                    <a:pt x="16318" y="439737"/>
                    <a:pt x="51243" y="333375"/>
                  </a:cubicBezTo>
                  <a:close/>
                </a:path>
              </a:pathLst>
            </a:custGeom>
            <a:noFill/>
            <a:ln w="5715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01669B-35E0-4701-B5A2-D90C84A51111}"/>
                </a:ext>
              </a:extLst>
            </p:cNvPr>
            <p:cNvSpPr/>
            <p:nvPr/>
          </p:nvSpPr>
          <p:spPr>
            <a:xfrm>
              <a:off x="885825" y="857250"/>
              <a:ext cx="623367" cy="628650"/>
            </a:xfrm>
            <a:custGeom>
              <a:avLst/>
              <a:gdLst>
                <a:gd name="connsiteX0" fmla="*/ 51243 w 1101866"/>
                <a:gd name="connsiteY0" fmla="*/ 333375 h 1029826"/>
                <a:gd name="connsiteX1" fmla="*/ 222693 w 1101866"/>
                <a:gd name="connsiteY1" fmla="*/ 95250 h 1029826"/>
                <a:gd name="connsiteX2" fmla="*/ 594168 w 1101866"/>
                <a:gd name="connsiteY2" fmla="*/ 0 h 1029826"/>
                <a:gd name="connsiteX3" fmla="*/ 879918 w 1101866"/>
                <a:gd name="connsiteY3" fmla="*/ 95250 h 1029826"/>
                <a:gd name="connsiteX4" fmla="*/ 1051368 w 1101866"/>
                <a:gd name="connsiteY4" fmla="*/ 257175 h 1029826"/>
                <a:gd name="connsiteX5" fmla="*/ 1098993 w 1101866"/>
                <a:gd name="connsiteY5" fmla="*/ 628650 h 1029826"/>
                <a:gd name="connsiteX6" fmla="*/ 984693 w 1101866"/>
                <a:gd name="connsiteY6" fmla="*/ 904875 h 1029826"/>
                <a:gd name="connsiteX7" fmla="*/ 613218 w 1101866"/>
                <a:gd name="connsiteY7" fmla="*/ 1028700 h 1029826"/>
                <a:gd name="connsiteX8" fmla="*/ 241743 w 1101866"/>
                <a:gd name="connsiteY8" fmla="*/ 952500 h 1029826"/>
                <a:gd name="connsiteX9" fmla="*/ 13143 w 1101866"/>
                <a:gd name="connsiteY9" fmla="*/ 733425 h 1029826"/>
                <a:gd name="connsiteX10" fmla="*/ 51243 w 1101866"/>
                <a:gd name="connsiteY10" fmla="*/ 333375 h 10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866" h="1029826">
                  <a:moveTo>
                    <a:pt x="51243" y="333375"/>
                  </a:moveTo>
                  <a:cubicBezTo>
                    <a:pt x="86168" y="227013"/>
                    <a:pt x="132206" y="150812"/>
                    <a:pt x="222693" y="95250"/>
                  </a:cubicBezTo>
                  <a:cubicBezTo>
                    <a:pt x="313180" y="39688"/>
                    <a:pt x="484631" y="0"/>
                    <a:pt x="594168" y="0"/>
                  </a:cubicBezTo>
                  <a:cubicBezTo>
                    <a:pt x="703705" y="0"/>
                    <a:pt x="803718" y="52387"/>
                    <a:pt x="879918" y="95250"/>
                  </a:cubicBezTo>
                  <a:cubicBezTo>
                    <a:pt x="956118" y="138112"/>
                    <a:pt x="1014856" y="168275"/>
                    <a:pt x="1051368" y="257175"/>
                  </a:cubicBezTo>
                  <a:cubicBezTo>
                    <a:pt x="1087880" y="346075"/>
                    <a:pt x="1110106" y="520700"/>
                    <a:pt x="1098993" y="628650"/>
                  </a:cubicBezTo>
                  <a:cubicBezTo>
                    <a:pt x="1087881" y="736600"/>
                    <a:pt x="1065656" y="838200"/>
                    <a:pt x="984693" y="904875"/>
                  </a:cubicBezTo>
                  <a:cubicBezTo>
                    <a:pt x="903731" y="971550"/>
                    <a:pt x="737043" y="1020763"/>
                    <a:pt x="613218" y="1028700"/>
                  </a:cubicBezTo>
                  <a:cubicBezTo>
                    <a:pt x="489393" y="1036638"/>
                    <a:pt x="341755" y="1001712"/>
                    <a:pt x="241743" y="952500"/>
                  </a:cubicBezTo>
                  <a:cubicBezTo>
                    <a:pt x="141731" y="903288"/>
                    <a:pt x="46480" y="836613"/>
                    <a:pt x="13143" y="733425"/>
                  </a:cubicBezTo>
                  <a:cubicBezTo>
                    <a:pt x="-20195" y="630238"/>
                    <a:pt x="16318" y="439737"/>
                    <a:pt x="51243" y="333375"/>
                  </a:cubicBezTo>
                  <a:close/>
                </a:path>
              </a:pathLst>
            </a:custGeom>
            <a:noFill/>
            <a:ln w="5715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C69279E-4DB9-431D-A26B-B71CFE1B1B67}"/>
                </a:ext>
              </a:extLst>
            </p:cNvPr>
            <p:cNvGrpSpPr/>
            <p:nvPr/>
          </p:nvGrpSpPr>
          <p:grpSpPr>
            <a:xfrm>
              <a:off x="0" y="0"/>
              <a:ext cx="2743056" cy="2266950"/>
              <a:chOff x="0" y="0"/>
              <a:chExt cx="2743056" cy="2266950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E66F9E5-D1FF-49A2-AE4D-869C6F1312D4}"/>
                  </a:ext>
                </a:extLst>
              </p:cNvPr>
              <p:cNvSpPr/>
              <p:nvPr/>
            </p:nvSpPr>
            <p:spPr>
              <a:xfrm>
                <a:off x="0" y="0"/>
                <a:ext cx="2247900" cy="2266950"/>
              </a:xfrm>
              <a:custGeom>
                <a:avLst/>
                <a:gdLst>
                  <a:gd name="connsiteX0" fmla="*/ 51243 w 1101866"/>
                  <a:gd name="connsiteY0" fmla="*/ 333375 h 1029826"/>
                  <a:gd name="connsiteX1" fmla="*/ 222693 w 1101866"/>
                  <a:gd name="connsiteY1" fmla="*/ 95250 h 1029826"/>
                  <a:gd name="connsiteX2" fmla="*/ 594168 w 1101866"/>
                  <a:gd name="connsiteY2" fmla="*/ 0 h 1029826"/>
                  <a:gd name="connsiteX3" fmla="*/ 879918 w 1101866"/>
                  <a:gd name="connsiteY3" fmla="*/ 95250 h 1029826"/>
                  <a:gd name="connsiteX4" fmla="*/ 1051368 w 1101866"/>
                  <a:gd name="connsiteY4" fmla="*/ 257175 h 1029826"/>
                  <a:gd name="connsiteX5" fmla="*/ 1098993 w 1101866"/>
                  <a:gd name="connsiteY5" fmla="*/ 628650 h 1029826"/>
                  <a:gd name="connsiteX6" fmla="*/ 984693 w 1101866"/>
                  <a:gd name="connsiteY6" fmla="*/ 904875 h 1029826"/>
                  <a:gd name="connsiteX7" fmla="*/ 613218 w 1101866"/>
                  <a:gd name="connsiteY7" fmla="*/ 1028700 h 1029826"/>
                  <a:gd name="connsiteX8" fmla="*/ 241743 w 1101866"/>
                  <a:gd name="connsiteY8" fmla="*/ 952500 h 1029826"/>
                  <a:gd name="connsiteX9" fmla="*/ 13143 w 1101866"/>
                  <a:gd name="connsiteY9" fmla="*/ 733425 h 1029826"/>
                  <a:gd name="connsiteX10" fmla="*/ 51243 w 1101866"/>
                  <a:gd name="connsiteY10" fmla="*/ 333375 h 102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1866" h="1029826">
                    <a:moveTo>
                      <a:pt x="51243" y="333375"/>
                    </a:moveTo>
                    <a:cubicBezTo>
                      <a:pt x="86168" y="227013"/>
                      <a:pt x="132206" y="150812"/>
                      <a:pt x="222693" y="95250"/>
                    </a:cubicBezTo>
                    <a:cubicBezTo>
                      <a:pt x="313180" y="39688"/>
                      <a:pt x="484631" y="0"/>
                      <a:pt x="594168" y="0"/>
                    </a:cubicBezTo>
                    <a:cubicBezTo>
                      <a:pt x="703705" y="0"/>
                      <a:pt x="803718" y="52387"/>
                      <a:pt x="879918" y="95250"/>
                    </a:cubicBezTo>
                    <a:cubicBezTo>
                      <a:pt x="956118" y="138112"/>
                      <a:pt x="1014856" y="168275"/>
                      <a:pt x="1051368" y="257175"/>
                    </a:cubicBezTo>
                    <a:cubicBezTo>
                      <a:pt x="1087880" y="346075"/>
                      <a:pt x="1110106" y="520700"/>
                      <a:pt x="1098993" y="628650"/>
                    </a:cubicBezTo>
                    <a:cubicBezTo>
                      <a:pt x="1087881" y="736600"/>
                      <a:pt x="1065656" y="838200"/>
                      <a:pt x="984693" y="904875"/>
                    </a:cubicBezTo>
                    <a:cubicBezTo>
                      <a:pt x="903731" y="971550"/>
                      <a:pt x="737043" y="1020763"/>
                      <a:pt x="613218" y="1028700"/>
                    </a:cubicBezTo>
                    <a:cubicBezTo>
                      <a:pt x="489393" y="1036638"/>
                      <a:pt x="341755" y="1001712"/>
                      <a:pt x="241743" y="952500"/>
                    </a:cubicBezTo>
                    <a:cubicBezTo>
                      <a:pt x="141731" y="903288"/>
                      <a:pt x="46480" y="836613"/>
                      <a:pt x="13143" y="733425"/>
                    </a:cubicBezTo>
                    <a:cubicBezTo>
                      <a:pt x="-20195" y="630238"/>
                      <a:pt x="16318" y="439737"/>
                      <a:pt x="51243" y="333375"/>
                    </a:cubicBezTo>
                    <a:close/>
                  </a:path>
                </a:pathLst>
              </a:custGeom>
              <a:noFill/>
              <a:ln w="57150">
                <a:solidFill>
                  <a:srgbClr val="3046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1A67590-CFFD-4AE5-A3C7-43FBB6A75EC9}"/>
                  </a:ext>
                </a:extLst>
              </p:cNvPr>
              <p:cNvGrpSpPr/>
              <p:nvPr/>
            </p:nvGrpSpPr>
            <p:grpSpPr>
              <a:xfrm rot="13862938">
                <a:off x="1418582" y="-124784"/>
                <a:ext cx="1098227" cy="1550721"/>
                <a:chOff x="1189364" y="245615"/>
                <a:chExt cx="1098227" cy="155072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17DF3ABD-741E-43E3-AA47-67BB25373F10}"/>
                    </a:ext>
                  </a:extLst>
                </p:cNvPr>
                <p:cNvCxnSpPr/>
                <p:nvPr/>
              </p:nvCxnSpPr>
              <p:spPr>
                <a:xfrm rot="7737062" flipV="1">
                  <a:off x="988266" y="446713"/>
                  <a:ext cx="1500424" cy="1098227"/>
                </a:xfrm>
                <a:prstGeom prst="line">
                  <a:avLst/>
                </a:prstGeom>
                <a:ln w="76200">
                  <a:solidFill>
                    <a:srgbClr val="BF57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Diagonal Stripe 12">
                  <a:extLst>
                    <a:ext uri="{FF2B5EF4-FFF2-40B4-BE49-F238E27FC236}">
                      <a16:creationId xmlns:a16="http://schemas.microsoft.com/office/drawing/2014/main" id="{78099D41-9F13-4B3C-A3AB-02AEBB3FFD86}"/>
                    </a:ext>
                  </a:extLst>
                </p:cNvPr>
                <p:cNvSpPr/>
                <p:nvPr/>
              </p:nvSpPr>
              <p:spPr>
                <a:xfrm rot="18537062">
                  <a:off x="1418931" y="1335572"/>
                  <a:ext cx="525947" cy="395582"/>
                </a:xfrm>
                <a:prstGeom prst="diagStripe">
                  <a:avLst/>
                </a:prstGeom>
                <a:solidFill>
                  <a:srgbClr val="BF5759"/>
                </a:solidFill>
                <a:ln w="19050">
                  <a:solidFill>
                    <a:srgbClr val="BF57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Diagonal Stripe 13">
                  <a:extLst>
                    <a:ext uri="{FF2B5EF4-FFF2-40B4-BE49-F238E27FC236}">
                      <a16:creationId xmlns:a16="http://schemas.microsoft.com/office/drawing/2014/main" id="{BA7FA535-CCFD-4175-ADDD-B05250ACF2B5}"/>
                    </a:ext>
                  </a:extLst>
                </p:cNvPr>
                <p:cNvSpPr/>
                <p:nvPr/>
              </p:nvSpPr>
              <p:spPr>
                <a:xfrm rot="3519086" flipH="1">
                  <a:off x="1521420" y="1322610"/>
                  <a:ext cx="525947" cy="395582"/>
                </a:xfrm>
                <a:prstGeom prst="diagStripe">
                  <a:avLst/>
                </a:prstGeom>
                <a:solidFill>
                  <a:srgbClr val="BF5759"/>
                </a:solidFill>
                <a:ln w="19050">
                  <a:solidFill>
                    <a:srgbClr val="BF57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2271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 Training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BD191-CDFA-4EA5-93FB-61CC9DAF0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1F5DFC-A294-4E1B-99D6-8E9EF9A531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83763" y="5339800"/>
            <a:ext cx="4331516" cy="66609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4900" b="1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4C30E-C391-4871-9384-CDCFCD4B4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" y="4949505"/>
            <a:ext cx="1446686" cy="1446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848A1C-26C6-44D1-82B0-C12B90C929C9}"/>
              </a:ext>
            </a:extLst>
          </p:cNvPr>
          <p:cNvCxnSpPr/>
          <p:nvPr userDrawn="1"/>
        </p:nvCxnSpPr>
        <p:spPr>
          <a:xfrm>
            <a:off x="1765806" y="4949505"/>
            <a:ext cx="0" cy="14466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19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ult Cambridg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44403E-419E-47C3-9D3A-51ED2B6E0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1436"/>
            <a:ext cx="12192000" cy="81294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1F5DFC-A294-4E1B-99D6-8E9EF9A531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83763" y="5339800"/>
            <a:ext cx="4331516" cy="66609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4900" b="1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4C30E-C391-4871-9384-CDCFCD4B4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" y="4949505"/>
            <a:ext cx="1446686" cy="1446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848A1C-26C6-44D1-82B0-C12B90C929C9}"/>
              </a:ext>
            </a:extLst>
          </p:cNvPr>
          <p:cNvCxnSpPr/>
          <p:nvPr userDrawn="1"/>
        </p:nvCxnSpPr>
        <p:spPr>
          <a:xfrm>
            <a:off x="1765806" y="4949505"/>
            <a:ext cx="0" cy="14466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2453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ng Learn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A73E83A-591E-43C8-886A-185E8D94A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4565"/>
            <a:ext cx="12192000" cy="81294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1F5DFC-A294-4E1B-99D6-8E9EF9A531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83763" y="5339800"/>
            <a:ext cx="4331516" cy="66609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4900" b="1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4C30E-C391-4871-9384-CDCFCD4B4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" y="4949505"/>
            <a:ext cx="1446686" cy="1446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848A1C-26C6-44D1-82B0-C12B90C929C9}"/>
              </a:ext>
            </a:extLst>
          </p:cNvPr>
          <p:cNvCxnSpPr/>
          <p:nvPr userDrawn="1"/>
        </p:nvCxnSpPr>
        <p:spPr>
          <a:xfrm>
            <a:off x="1765806" y="4949505"/>
            <a:ext cx="0" cy="14466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5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(INDIVIDUAL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Answer the following questions: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1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2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3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Etc.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113830-E8EA-43B9-A10C-60D012554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807" y="161189"/>
            <a:ext cx="149974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255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ult London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D0BF24D-048B-4EE5-9F08-FA0A98BAC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442"/>
            <a:ext cx="12192000" cy="81200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1F5DFC-A294-4E1B-99D6-8E9EF9A531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83763" y="5339800"/>
            <a:ext cx="4331516" cy="66609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4900" b="1">
                <a:solidFill>
                  <a:schemeClr val="bg1"/>
                </a:solidFill>
                <a:latin typeface="+mn-lt"/>
              </a:rPr>
              <a:t>Click to edit Master title style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4C30E-C391-4871-9384-CDCFCD4B4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0" y="4949505"/>
            <a:ext cx="1446686" cy="1446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848A1C-26C6-44D1-82B0-C12B90C929C9}"/>
              </a:ext>
            </a:extLst>
          </p:cNvPr>
          <p:cNvCxnSpPr/>
          <p:nvPr userDrawn="1"/>
        </p:nvCxnSpPr>
        <p:spPr>
          <a:xfrm>
            <a:off x="1765806" y="4949505"/>
            <a:ext cx="0" cy="14466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931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47C5-3053-46F6-9EDD-002CD5FE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334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044-CE65-458E-860F-251C4C66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F319-5391-41A7-9373-EE8A6AB46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0F345-0A0E-4D21-A902-3FFFC18E3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193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9D18-4BD2-4B88-9E7F-6BFF4661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C90A2-68C1-499A-96F0-2BE9649F2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92D2B-F2C8-4AEF-A0D8-DBA5BD183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5F120-1B76-4AEC-9162-3FF3B8160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47B3C-5B14-4E56-91E1-F63614B60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737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7305-C47A-42D0-AEC5-006270E0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6078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E05E15-F6A1-492B-A7DB-BEFEAD90E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7DFAB-C208-0893-86C9-787ED720238E}"/>
              </a:ext>
            </a:extLst>
          </p:cNvPr>
          <p:cNvSpPr/>
          <p:nvPr userDrawn="1"/>
        </p:nvSpPr>
        <p:spPr>
          <a:xfrm>
            <a:off x="0" y="0"/>
            <a:ext cx="12428738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732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FAD990-6868-379A-F81A-856D07968683}"/>
              </a:ext>
            </a:extLst>
          </p:cNvPr>
          <p:cNvSpPr/>
          <p:nvPr userDrawn="1"/>
        </p:nvSpPr>
        <p:spPr>
          <a:xfrm>
            <a:off x="10795247" y="372862"/>
            <a:ext cx="976543" cy="12695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F13B6-99B4-43A1-A1AB-C40B85E8B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247" y="272456"/>
            <a:ext cx="1156849" cy="1156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9950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21B324-5FF9-47B5-A41B-0C6BD4A1E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en-GB" b="0" dirty="0">
                <a:latin typeface="+mj-lt"/>
              </a:rPr>
              <a:t>Subtitle</a:t>
            </a:r>
            <a:endParaRPr lang="en-US" b="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1C53E2-50E9-4969-82D6-1E6278B7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379" cy="4351338"/>
          </a:xfrm>
          <a:prstGeom prst="rect">
            <a:avLst/>
          </a:prstGeom>
        </p:spPr>
        <p:txBody>
          <a:bodyPr/>
          <a:lstStyle/>
          <a:p>
            <a:r>
              <a:rPr lang="en-GB" sz="3200" baseline="30000" dirty="0"/>
              <a:t>A</a:t>
            </a:r>
          </a:p>
          <a:p>
            <a:r>
              <a:rPr lang="en-GB" sz="3200" baseline="30000" dirty="0"/>
              <a:t>B</a:t>
            </a:r>
          </a:p>
          <a:p>
            <a:r>
              <a:rPr lang="en-GB" sz="3200" baseline="30000" dirty="0"/>
              <a:t>C</a:t>
            </a:r>
          </a:p>
          <a:p>
            <a:r>
              <a:rPr lang="en-GB" sz="3200" baseline="30000" dirty="0"/>
              <a:t>D</a:t>
            </a:r>
          </a:p>
          <a:p>
            <a:r>
              <a:rPr lang="en-GB" sz="3200" baseline="30000" dirty="0"/>
              <a:t>E</a:t>
            </a:r>
          </a:p>
          <a:p>
            <a:r>
              <a:rPr lang="en-GB" sz="3200" baseline="30000" dirty="0"/>
              <a:t>F</a:t>
            </a:r>
          </a:p>
          <a:p>
            <a:endParaRPr lang="en-GB" baseline="30000" dirty="0"/>
          </a:p>
          <a:p>
            <a:endParaRPr lang="en-GB" baseline="30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452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8457194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Information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C5D31-5C7F-45B8-99E3-783325B06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94" b="30264"/>
          <a:stretch/>
        </p:blipFill>
        <p:spPr>
          <a:xfrm>
            <a:off x="264746" y="182879"/>
            <a:ext cx="1499746" cy="16427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589309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008877"/>
              </a:buClr>
            </a:pPr>
            <a:r>
              <a:rPr lang="en-GB" sz="3200" dirty="0"/>
              <a:t>Bullet point 1</a:t>
            </a:r>
          </a:p>
          <a:p>
            <a:pPr>
              <a:buClr>
                <a:srgbClr val="008877"/>
              </a:buClr>
            </a:pPr>
            <a:r>
              <a:rPr lang="en-GB" sz="3200" dirty="0"/>
              <a:t>Bullet point 2</a:t>
            </a:r>
          </a:p>
          <a:p>
            <a:pPr>
              <a:buClr>
                <a:srgbClr val="008877"/>
              </a:buClr>
            </a:pPr>
            <a:r>
              <a:rPr lang="en-GB" sz="3200" dirty="0"/>
              <a:t>Etc.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615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tential impact">
    <p:bg>
      <p:bgPr>
        <a:solidFill>
          <a:srgbClr val="EA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562E2EE-EAB2-4BF4-8209-78E4D66312E3}"/>
              </a:ext>
            </a:extLst>
          </p:cNvPr>
          <p:cNvGrpSpPr/>
          <p:nvPr userDrawn="1"/>
        </p:nvGrpSpPr>
        <p:grpSpPr>
          <a:xfrm>
            <a:off x="455794" y="365125"/>
            <a:ext cx="1328457" cy="1122835"/>
            <a:chOff x="0" y="0"/>
            <a:chExt cx="2743056" cy="226695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1D86FED-3AAE-4881-9D15-4E5CA8A8B86C}"/>
                </a:ext>
              </a:extLst>
            </p:cNvPr>
            <p:cNvSpPr/>
            <p:nvPr/>
          </p:nvSpPr>
          <p:spPr>
            <a:xfrm>
              <a:off x="390525" y="400050"/>
              <a:ext cx="1520638" cy="1533525"/>
            </a:xfrm>
            <a:custGeom>
              <a:avLst/>
              <a:gdLst>
                <a:gd name="connsiteX0" fmla="*/ 51243 w 1101866"/>
                <a:gd name="connsiteY0" fmla="*/ 333375 h 1029826"/>
                <a:gd name="connsiteX1" fmla="*/ 222693 w 1101866"/>
                <a:gd name="connsiteY1" fmla="*/ 95250 h 1029826"/>
                <a:gd name="connsiteX2" fmla="*/ 594168 w 1101866"/>
                <a:gd name="connsiteY2" fmla="*/ 0 h 1029826"/>
                <a:gd name="connsiteX3" fmla="*/ 879918 w 1101866"/>
                <a:gd name="connsiteY3" fmla="*/ 95250 h 1029826"/>
                <a:gd name="connsiteX4" fmla="*/ 1051368 w 1101866"/>
                <a:gd name="connsiteY4" fmla="*/ 257175 h 1029826"/>
                <a:gd name="connsiteX5" fmla="*/ 1098993 w 1101866"/>
                <a:gd name="connsiteY5" fmla="*/ 628650 h 1029826"/>
                <a:gd name="connsiteX6" fmla="*/ 984693 w 1101866"/>
                <a:gd name="connsiteY6" fmla="*/ 904875 h 1029826"/>
                <a:gd name="connsiteX7" fmla="*/ 613218 w 1101866"/>
                <a:gd name="connsiteY7" fmla="*/ 1028700 h 1029826"/>
                <a:gd name="connsiteX8" fmla="*/ 241743 w 1101866"/>
                <a:gd name="connsiteY8" fmla="*/ 952500 h 1029826"/>
                <a:gd name="connsiteX9" fmla="*/ 13143 w 1101866"/>
                <a:gd name="connsiteY9" fmla="*/ 733425 h 1029826"/>
                <a:gd name="connsiteX10" fmla="*/ 51243 w 1101866"/>
                <a:gd name="connsiteY10" fmla="*/ 333375 h 10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866" h="1029826">
                  <a:moveTo>
                    <a:pt x="51243" y="333375"/>
                  </a:moveTo>
                  <a:cubicBezTo>
                    <a:pt x="86168" y="227013"/>
                    <a:pt x="132206" y="150812"/>
                    <a:pt x="222693" y="95250"/>
                  </a:cubicBezTo>
                  <a:cubicBezTo>
                    <a:pt x="313180" y="39688"/>
                    <a:pt x="484631" y="0"/>
                    <a:pt x="594168" y="0"/>
                  </a:cubicBezTo>
                  <a:cubicBezTo>
                    <a:pt x="703705" y="0"/>
                    <a:pt x="803718" y="52387"/>
                    <a:pt x="879918" y="95250"/>
                  </a:cubicBezTo>
                  <a:cubicBezTo>
                    <a:pt x="956118" y="138112"/>
                    <a:pt x="1014856" y="168275"/>
                    <a:pt x="1051368" y="257175"/>
                  </a:cubicBezTo>
                  <a:cubicBezTo>
                    <a:pt x="1087880" y="346075"/>
                    <a:pt x="1110106" y="520700"/>
                    <a:pt x="1098993" y="628650"/>
                  </a:cubicBezTo>
                  <a:cubicBezTo>
                    <a:pt x="1087881" y="736600"/>
                    <a:pt x="1065656" y="838200"/>
                    <a:pt x="984693" y="904875"/>
                  </a:cubicBezTo>
                  <a:cubicBezTo>
                    <a:pt x="903731" y="971550"/>
                    <a:pt x="737043" y="1020763"/>
                    <a:pt x="613218" y="1028700"/>
                  </a:cubicBezTo>
                  <a:cubicBezTo>
                    <a:pt x="489393" y="1036638"/>
                    <a:pt x="341755" y="1001712"/>
                    <a:pt x="241743" y="952500"/>
                  </a:cubicBezTo>
                  <a:cubicBezTo>
                    <a:pt x="141731" y="903288"/>
                    <a:pt x="46480" y="836613"/>
                    <a:pt x="13143" y="733425"/>
                  </a:cubicBezTo>
                  <a:cubicBezTo>
                    <a:pt x="-20195" y="630238"/>
                    <a:pt x="16318" y="439737"/>
                    <a:pt x="51243" y="333375"/>
                  </a:cubicBezTo>
                  <a:close/>
                </a:path>
              </a:pathLst>
            </a:custGeom>
            <a:noFill/>
            <a:ln w="5715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01669B-35E0-4701-B5A2-D90C84A51111}"/>
                </a:ext>
              </a:extLst>
            </p:cNvPr>
            <p:cNvSpPr/>
            <p:nvPr/>
          </p:nvSpPr>
          <p:spPr>
            <a:xfrm>
              <a:off x="885825" y="857250"/>
              <a:ext cx="623367" cy="628650"/>
            </a:xfrm>
            <a:custGeom>
              <a:avLst/>
              <a:gdLst>
                <a:gd name="connsiteX0" fmla="*/ 51243 w 1101866"/>
                <a:gd name="connsiteY0" fmla="*/ 333375 h 1029826"/>
                <a:gd name="connsiteX1" fmla="*/ 222693 w 1101866"/>
                <a:gd name="connsiteY1" fmla="*/ 95250 h 1029826"/>
                <a:gd name="connsiteX2" fmla="*/ 594168 w 1101866"/>
                <a:gd name="connsiteY2" fmla="*/ 0 h 1029826"/>
                <a:gd name="connsiteX3" fmla="*/ 879918 w 1101866"/>
                <a:gd name="connsiteY3" fmla="*/ 95250 h 1029826"/>
                <a:gd name="connsiteX4" fmla="*/ 1051368 w 1101866"/>
                <a:gd name="connsiteY4" fmla="*/ 257175 h 1029826"/>
                <a:gd name="connsiteX5" fmla="*/ 1098993 w 1101866"/>
                <a:gd name="connsiteY5" fmla="*/ 628650 h 1029826"/>
                <a:gd name="connsiteX6" fmla="*/ 984693 w 1101866"/>
                <a:gd name="connsiteY6" fmla="*/ 904875 h 1029826"/>
                <a:gd name="connsiteX7" fmla="*/ 613218 w 1101866"/>
                <a:gd name="connsiteY7" fmla="*/ 1028700 h 1029826"/>
                <a:gd name="connsiteX8" fmla="*/ 241743 w 1101866"/>
                <a:gd name="connsiteY8" fmla="*/ 952500 h 1029826"/>
                <a:gd name="connsiteX9" fmla="*/ 13143 w 1101866"/>
                <a:gd name="connsiteY9" fmla="*/ 733425 h 1029826"/>
                <a:gd name="connsiteX10" fmla="*/ 51243 w 1101866"/>
                <a:gd name="connsiteY10" fmla="*/ 333375 h 102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866" h="1029826">
                  <a:moveTo>
                    <a:pt x="51243" y="333375"/>
                  </a:moveTo>
                  <a:cubicBezTo>
                    <a:pt x="86168" y="227013"/>
                    <a:pt x="132206" y="150812"/>
                    <a:pt x="222693" y="95250"/>
                  </a:cubicBezTo>
                  <a:cubicBezTo>
                    <a:pt x="313180" y="39688"/>
                    <a:pt x="484631" y="0"/>
                    <a:pt x="594168" y="0"/>
                  </a:cubicBezTo>
                  <a:cubicBezTo>
                    <a:pt x="703705" y="0"/>
                    <a:pt x="803718" y="52387"/>
                    <a:pt x="879918" y="95250"/>
                  </a:cubicBezTo>
                  <a:cubicBezTo>
                    <a:pt x="956118" y="138112"/>
                    <a:pt x="1014856" y="168275"/>
                    <a:pt x="1051368" y="257175"/>
                  </a:cubicBezTo>
                  <a:cubicBezTo>
                    <a:pt x="1087880" y="346075"/>
                    <a:pt x="1110106" y="520700"/>
                    <a:pt x="1098993" y="628650"/>
                  </a:cubicBezTo>
                  <a:cubicBezTo>
                    <a:pt x="1087881" y="736600"/>
                    <a:pt x="1065656" y="838200"/>
                    <a:pt x="984693" y="904875"/>
                  </a:cubicBezTo>
                  <a:cubicBezTo>
                    <a:pt x="903731" y="971550"/>
                    <a:pt x="737043" y="1020763"/>
                    <a:pt x="613218" y="1028700"/>
                  </a:cubicBezTo>
                  <a:cubicBezTo>
                    <a:pt x="489393" y="1036638"/>
                    <a:pt x="341755" y="1001712"/>
                    <a:pt x="241743" y="952500"/>
                  </a:cubicBezTo>
                  <a:cubicBezTo>
                    <a:pt x="141731" y="903288"/>
                    <a:pt x="46480" y="836613"/>
                    <a:pt x="13143" y="733425"/>
                  </a:cubicBezTo>
                  <a:cubicBezTo>
                    <a:pt x="-20195" y="630238"/>
                    <a:pt x="16318" y="439737"/>
                    <a:pt x="51243" y="333375"/>
                  </a:cubicBezTo>
                  <a:close/>
                </a:path>
              </a:pathLst>
            </a:custGeom>
            <a:noFill/>
            <a:ln w="57150">
              <a:solidFill>
                <a:srgbClr val="3046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C69279E-4DB9-431D-A26B-B71CFE1B1B67}"/>
                </a:ext>
              </a:extLst>
            </p:cNvPr>
            <p:cNvGrpSpPr/>
            <p:nvPr/>
          </p:nvGrpSpPr>
          <p:grpSpPr>
            <a:xfrm>
              <a:off x="0" y="0"/>
              <a:ext cx="2743056" cy="2266950"/>
              <a:chOff x="0" y="0"/>
              <a:chExt cx="2743056" cy="2266950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E66F9E5-D1FF-49A2-AE4D-869C6F1312D4}"/>
                  </a:ext>
                </a:extLst>
              </p:cNvPr>
              <p:cNvSpPr/>
              <p:nvPr/>
            </p:nvSpPr>
            <p:spPr>
              <a:xfrm>
                <a:off x="0" y="0"/>
                <a:ext cx="2247900" cy="2266950"/>
              </a:xfrm>
              <a:custGeom>
                <a:avLst/>
                <a:gdLst>
                  <a:gd name="connsiteX0" fmla="*/ 51243 w 1101866"/>
                  <a:gd name="connsiteY0" fmla="*/ 333375 h 1029826"/>
                  <a:gd name="connsiteX1" fmla="*/ 222693 w 1101866"/>
                  <a:gd name="connsiteY1" fmla="*/ 95250 h 1029826"/>
                  <a:gd name="connsiteX2" fmla="*/ 594168 w 1101866"/>
                  <a:gd name="connsiteY2" fmla="*/ 0 h 1029826"/>
                  <a:gd name="connsiteX3" fmla="*/ 879918 w 1101866"/>
                  <a:gd name="connsiteY3" fmla="*/ 95250 h 1029826"/>
                  <a:gd name="connsiteX4" fmla="*/ 1051368 w 1101866"/>
                  <a:gd name="connsiteY4" fmla="*/ 257175 h 1029826"/>
                  <a:gd name="connsiteX5" fmla="*/ 1098993 w 1101866"/>
                  <a:gd name="connsiteY5" fmla="*/ 628650 h 1029826"/>
                  <a:gd name="connsiteX6" fmla="*/ 984693 w 1101866"/>
                  <a:gd name="connsiteY6" fmla="*/ 904875 h 1029826"/>
                  <a:gd name="connsiteX7" fmla="*/ 613218 w 1101866"/>
                  <a:gd name="connsiteY7" fmla="*/ 1028700 h 1029826"/>
                  <a:gd name="connsiteX8" fmla="*/ 241743 w 1101866"/>
                  <a:gd name="connsiteY8" fmla="*/ 952500 h 1029826"/>
                  <a:gd name="connsiteX9" fmla="*/ 13143 w 1101866"/>
                  <a:gd name="connsiteY9" fmla="*/ 733425 h 1029826"/>
                  <a:gd name="connsiteX10" fmla="*/ 51243 w 1101866"/>
                  <a:gd name="connsiteY10" fmla="*/ 333375 h 102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1866" h="1029826">
                    <a:moveTo>
                      <a:pt x="51243" y="333375"/>
                    </a:moveTo>
                    <a:cubicBezTo>
                      <a:pt x="86168" y="227013"/>
                      <a:pt x="132206" y="150812"/>
                      <a:pt x="222693" y="95250"/>
                    </a:cubicBezTo>
                    <a:cubicBezTo>
                      <a:pt x="313180" y="39688"/>
                      <a:pt x="484631" y="0"/>
                      <a:pt x="594168" y="0"/>
                    </a:cubicBezTo>
                    <a:cubicBezTo>
                      <a:pt x="703705" y="0"/>
                      <a:pt x="803718" y="52387"/>
                      <a:pt x="879918" y="95250"/>
                    </a:cubicBezTo>
                    <a:cubicBezTo>
                      <a:pt x="956118" y="138112"/>
                      <a:pt x="1014856" y="168275"/>
                      <a:pt x="1051368" y="257175"/>
                    </a:cubicBezTo>
                    <a:cubicBezTo>
                      <a:pt x="1087880" y="346075"/>
                      <a:pt x="1110106" y="520700"/>
                      <a:pt x="1098993" y="628650"/>
                    </a:cubicBezTo>
                    <a:cubicBezTo>
                      <a:pt x="1087881" y="736600"/>
                      <a:pt x="1065656" y="838200"/>
                      <a:pt x="984693" y="904875"/>
                    </a:cubicBezTo>
                    <a:cubicBezTo>
                      <a:pt x="903731" y="971550"/>
                      <a:pt x="737043" y="1020763"/>
                      <a:pt x="613218" y="1028700"/>
                    </a:cubicBezTo>
                    <a:cubicBezTo>
                      <a:pt x="489393" y="1036638"/>
                      <a:pt x="341755" y="1001712"/>
                      <a:pt x="241743" y="952500"/>
                    </a:cubicBezTo>
                    <a:cubicBezTo>
                      <a:pt x="141731" y="903288"/>
                      <a:pt x="46480" y="836613"/>
                      <a:pt x="13143" y="733425"/>
                    </a:cubicBezTo>
                    <a:cubicBezTo>
                      <a:pt x="-20195" y="630238"/>
                      <a:pt x="16318" y="439737"/>
                      <a:pt x="51243" y="333375"/>
                    </a:cubicBezTo>
                    <a:close/>
                  </a:path>
                </a:pathLst>
              </a:custGeom>
              <a:noFill/>
              <a:ln w="57150">
                <a:solidFill>
                  <a:srgbClr val="3046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1A67590-CFFD-4AE5-A3C7-43FBB6A75EC9}"/>
                  </a:ext>
                </a:extLst>
              </p:cNvPr>
              <p:cNvGrpSpPr/>
              <p:nvPr/>
            </p:nvGrpSpPr>
            <p:grpSpPr>
              <a:xfrm rot="13862938">
                <a:off x="1418582" y="-124784"/>
                <a:ext cx="1098227" cy="1550721"/>
                <a:chOff x="1189364" y="245615"/>
                <a:chExt cx="1098227" cy="1550721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17DF3ABD-741E-43E3-AA47-67BB25373F10}"/>
                    </a:ext>
                  </a:extLst>
                </p:cNvPr>
                <p:cNvCxnSpPr/>
                <p:nvPr/>
              </p:nvCxnSpPr>
              <p:spPr>
                <a:xfrm rot="7737062" flipV="1">
                  <a:off x="988266" y="446713"/>
                  <a:ext cx="1500424" cy="1098227"/>
                </a:xfrm>
                <a:prstGeom prst="line">
                  <a:avLst/>
                </a:prstGeom>
                <a:ln w="76200">
                  <a:solidFill>
                    <a:srgbClr val="BF57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Diagonal Stripe 12">
                  <a:extLst>
                    <a:ext uri="{FF2B5EF4-FFF2-40B4-BE49-F238E27FC236}">
                      <a16:creationId xmlns:a16="http://schemas.microsoft.com/office/drawing/2014/main" id="{78099D41-9F13-4B3C-A3AB-02AEBB3FFD86}"/>
                    </a:ext>
                  </a:extLst>
                </p:cNvPr>
                <p:cNvSpPr/>
                <p:nvPr/>
              </p:nvSpPr>
              <p:spPr>
                <a:xfrm rot="18537062">
                  <a:off x="1418931" y="1335572"/>
                  <a:ext cx="525947" cy="395582"/>
                </a:xfrm>
                <a:prstGeom prst="diagStripe">
                  <a:avLst/>
                </a:prstGeom>
                <a:solidFill>
                  <a:srgbClr val="BF5759"/>
                </a:solidFill>
                <a:ln w="19050">
                  <a:solidFill>
                    <a:srgbClr val="BF57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Diagonal Stripe 13">
                  <a:extLst>
                    <a:ext uri="{FF2B5EF4-FFF2-40B4-BE49-F238E27FC236}">
                      <a16:creationId xmlns:a16="http://schemas.microsoft.com/office/drawing/2014/main" id="{BA7FA535-CCFD-4175-ADDD-B05250ACF2B5}"/>
                    </a:ext>
                  </a:extLst>
                </p:cNvPr>
                <p:cNvSpPr/>
                <p:nvPr/>
              </p:nvSpPr>
              <p:spPr>
                <a:xfrm rot="3519086" flipH="1">
                  <a:off x="1521420" y="1322610"/>
                  <a:ext cx="525947" cy="395582"/>
                </a:xfrm>
                <a:prstGeom prst="diagStripe">
                  <a:avLst/>
                </a:prstGeom>
                <a:solidFill>
                  <a:srgbClr val="BF5759"/>
                </a:solidFill>
                <a:ln w="19050">
                  <a:solidFill>
                    <a:srgbClr val="BF57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98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(PAIR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In pairs discuss: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1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2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Bullet point 3</a:t>
            </a:r>
          </a:p>
          <a:p>
            <a:pPr marL="514350" indent="-514350">
              <a:buClr>
                <a:srgbClr val="BF574F"/>
              </a:buClr>
              <a:buAutoNum type="arabicPeriod"/>
            </a:pPr>
            <a:r>
              <a:rPr lang="en-GB" sz="3200" dirty="0"/>
              <a:t>Etc.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2BF2D-C798-472C-B2B1-D7C048345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350" y="161189"/>
            <a:ext cx="1511939" cy="15058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421480-6F65-A982-4D9C-247F673EDA74}"/>
              </a:ext>
            </a:extLst>
          </p:cNvPr>
          <p:cNvSpPr/>
          <p:nvPr userDrawn="1"/>
        </p:nvSpPr>
        <p:spPr>
          <a:xfrm>
            <a:off x="10639425" y="341469"/>
            <a:ext cx="1019175" cy="1325559"/>
          </a:xfrm>
          <a:prstGeom prst="rect">
            <a:avLst/>
          </a:prstGeom>
          <a:solidFill>
            <a:srgbClr val="F3C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task">
    <p:bg>
      <p:bgPr>
        <a:solidFill>
          <a:srgbClr val="F3C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4126-AB0F-4A90-8F12-E3E84DBED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314" y="341469"/>
            <a:ext cx="10515600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/>
              <a:t>(GROUP TASK)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BE6BE1-73FC-48B9-A7D5-4B78B7B250F8}"/>
              </a:ext>
            </a:extLst>
          </p:cNvPr>
          <p:cNvCxnSpPr>
            <a:cxnSpLocks/>
          </p:cNvCxnSpPr>
          <p:nvPr userDrawn="1"/>
        </p:nvCxnSpPr>
        <p:spPr>
          <a:xfrm>
            <a:off x="1970314" y="1348063"/>
            <a:ext cx="7979229" cy="0"/>
          </a:xfrm>
          <a:prstGeom prst="line">
            <a:avLst/>
          </a:prstGeom>
          <a:ln w="57150">
            <a:solidFill>
              <a:srgbClr val="BF5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3F58D6-9B95-46E6-B996-F6CDCA111A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9589309" cy="4351338"/>
          </a:xfrm>
        </p:spPr>
        <p:txBody>
          <a:bodyPr>
            <a:normAutofit/>
          </a:bodyPr>
          <a:lstStyle>
            <a:lvl1pPr marL="457200" indent="-457200">
              <a:buClr>
                <a:srgbClr val="BF574F"/>
              </a:buClr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en-GB" sz="3200" dirty="0">
                <a:solidFill>
                  <a:srgbClr val="BF574F"/>
                </a:solidFill>
              </a:rPr>
              <a:t>In your groups discuss:</a:t>
            </a:r>
          </a:p>
          <a:p>
            <a:pPr>
              <a:buClr>
                <a:srgbClr val="BF574F"/>
              </a:buClr>
            </a:pPr>
            <a:r>
              <a:rPr lang="en-GB" dirty="0"/>
              <a:t>Question 1</a:t>
            </a:r>
          </a:p>
          <a:p>
            <a:pPr>
              <a:buClr>
                <a:srgbClr val="BF574F"/>
              </a:buClr>
            </a:pPr>
            <a:r>
              <a:rPr lang="en-GB" dirty="0"/>
              <a:t>Question 2</a:t>
            </a:r>
          </a:p>
          <a:p>
            <a:pPr>
              <a:buClr>
                <a:srgbClr val="BF574F"/>
              </a:buClr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7D2E8-065D-4888-95C0-D59FBC3AF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3C9C5"/>
              </a:clrFrom>
              <a:clrTo>
                <a:srgbClr val="F3C9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63" y="167286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2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86B0C-B5D0-4AA8-9E6F-A7091AB7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7905A-D84A-4A53-BB7A-C478BC611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364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69C3AA-76BC-44D4-ACA0-4308C0F73A0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59" y="365125"/>
            <a:ext cx="1169822" cy="11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72" r:id="rId3"/>
    <p:sldLayoutId id="2147483661" r:id="rId4"/>
    <p:sldLayoutId id="2147483668" r:id="rId5"/>
    <p:sldLayoutId id="2147483669" r:id="rId6"/>
    <p:sldLayoutId id="2147483664" r:id="rId7"/>
    <p:sldLayoutId id="2147483665" r:id="rId8"/>
    <p:sldLayoutId id="2147483666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67" r:id="rId15"/>
    <p:sldLayoutId id="2147483679" r:id="rId16"/>
    <p:sldLayoutId id="2147483678" r:id="rId17"/>
    <p:sldLayoutId id="2147483670" r:id="rId18"/>
    <p:sldLayoutId id="2147483680" r:id="rId19"/>
    <p:sldLayoutId id="2147483654" r:id="rId20"/>
    <p:sldLayoutId id="2147483652" r:id="rId21"/>
    <p:sldLayoutId id="2147483653" r:id="rId22"/>
    <p:sldLayoutId id="214748364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86B0C-B5D0-4AA8-9E6F-A7091AB7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7905A-D84A-4A53-BB7A-C478BC611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364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06521-0AB3-40C6-B842-8733C447C39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69" y="2923674"/>
            <a:ext cx="4511842" cy="4511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9C3AA-76BC-44D4-ACA0-4308C0F73A0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149" y="346158"/>
            <a:ext cx="1169822" cy="11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6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86B0C-B5D0-4AA8-9E6F-A7091AB7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7905A-D84A-4A53-BB7A-C478BC611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364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69C3AA-76BC-44D4-ACA0-4308C0F73A06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59" y="365125"/>
            <a:ext cx="1169822" cy="11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86B0C-B5D0-4AA8-9E6F-A7091AB7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7905A-D84A-4A53-BB7A-C478BC611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364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06521-0AB3-40C6-B842-8733C447C39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69" y="2923674"/>
            <a:ext cx="4511842" cy="4511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9C3AA-76BC-44D4-ACA0-4308C0F73A0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149" y="346158"/>
            <a:ext cx="1169822" cy="11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4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svg"/><Relationship Id="rId9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4.xml"/><Relationship Id="rId1" Type="http://schemas.openxmlformats.org/officeDocument/2006/relationships/video" Target="https://www.youtube.com/embed/kFX2LrNE3V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41E49C-6208-BA02-8F19-D55B1A8E1B2B}"/>
              </a:ext>
            </a:extLst>
          </p:cNvPr>
          <p:cNvSpPr txBox="1">
            <a:spLocks/>
          </p:cNvSpPr>
          <p:nvPr/>
        </p:nvSpPr>
        <p:spPr>
          <a:xfrm>
            <a:off x="1221666" y="1212888"/>
            <a:ext cx="9883876" cy="1460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Calibri" panose="020F0502020204030204"/>
              </a:rPr>
              <a:t>Mediation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Activity</a:t>
            </a: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Expressing a personal response  to a creative text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 descr="A logo of a book&#10;&#10;Description automatically generated">
            <a:extLst>
              <a:ext uri="{FF2B5EF4-FFF2-40B4-BE49-F238E27FC236}">
                <a16:creationId xmlns:a16="http://schemas.microsoft.com/office/drawing/2014/main" id="{25910525-5E90-7029-DB0D-FECB3B9262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4" y="209777"/>
            <a:ext cx="2649652" cy="1733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77647B-4E70-ACB7-DE08-E7EFF1E68856}"/>
              </a:ext>
            </a:extLst>
          </p:cNvPr>
          <p:cNvSpPr txBox="1"/>
          <p:nvPr/>
        </p:nvSpPr>
        <p:spPr>
          <a:xfrm>
            <a:off x="780794" y="3846098"/>
            <a:ext cx="72584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Touchscreen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ey and black sign with white text&#10;&#10;Description automatically generated">
            <a:extLst>
              <a:ext uri="{FF2B5EF4-FFF2-40B4-BE49-F238E27FC236}">
                <a16:creationId xmlns:a16="http://schemas.microsoft.com/office/drawing/2014/main" id="{7BCE8E97-E8CE-C36B-CBA8-59140E9BDE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" y="6322093"/>
            <a:ext cx="1387256" cy="499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2686E-E710-47EE-F6E5-4870D9D1B90F}"/>
              </a:ext>
            </a:extLst>
          </p:cNvPr>
          <p:cNvSpPr txBox="1"/>
          <p:nvPr/>
        </p:nvSpPr>
        <p:spPr>
          <a:xfrm>
            <a:off x="1627574" y="6361316"/>
            <a:ext cx="6440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6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4E3ED-032B-DF96-8947-BFE513F92E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Expressing a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personal response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to a poem</a:t>
            </a:r>
          </a:p>
        </p:txBody>
      </p:sp>
    </p:spTree>
    <p:extLst>
      <p:ext uri="{BB962C8B-B14F-4D97-AF65-F5344CB8AC3E}">
        <p14:creationId xmlns:p14="http://schemas.microsoft.com/office/powerpoint/2010/main" val="161200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6836-0982-1123-859D-E5554E9C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14" y="341469"/>
            <a:ext cx="8564741" cy="1325563"/>
          </a:xfrm>
        </p:spPr>
        <p:txBody>
          <a:bodyPr/>
          <a:lstStyle/>
          <a:p>
            <a:r>
              <a:rPr lang="en-GB" dirty="0"/>
              <a:t>Touchscreen and poetry slams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05C37-36AE-75C0-E487-9BE291B69234}"/>
              </a:ext>
            </a:extLst>
          </p:cNvPr>
          <p:cNvSpPr txBox="1"/>
          <p:nvPr/>
        </p:nvSpPr>
        <p:spPr>
          <a:xfrm>
            <a:off x="1133272" y="2103437"/>
            <a:ext cx="8117732" cy="84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solidFill>
                  <a:srgbClr val="0F476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don't know anything about poetry, but I know what I like</a:t>
            </a: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(with apologies to Orson Welles).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6D57C-38FA-C758-C008-8C04DB5F3590}"/>
              </a:ext>
            </a:extLst>
          </p:cNvPr>
          <p:cNvSpPr/>
          <p:nvPr/>
        </p:nvSpPr>
        <p:spPr>
          <a:xfrm>
            <a:off x="10772775" y="341469"/>
            <a:ext cx="933450" cy="1325563"/>
          </a:xfrm>
          <a:prstGeom prst="rect">
            <a:avLst/>
          </a:prstGeom>
          <a:solidFill>
            <a:srgbClr val="F3C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Orson Welles | Biography, Movies, &amp; Facts | Britannica">
            <a:extLst>
              <a:ext uri="{FF2B5EF4-FFF2-40B4-BE49-F238E27FC236}">
                <a16:creationId xmlns:a16="http://schemas.microsoft.com/office/drawing/2014/main" id="{2F4B0D0F-AF02-A25B-70DA-E4D549F3F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62" y="1834353"/>
            <a:ext cx="1734199" cy="22939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44E150-DE67-5A2B-AA38-C5F1264ABED4}"/>
              </a:ext>
            </a:extLst>
          </p:cNvPr>
          <p:cNvSpPr txBox="1"/>
          <p:nvPr/>
        </p:nvSpPr>
        <p:spPr>
          <a:xfrm>
            <a:off x="1403213" y="3314300"/>
            <a:ext cx="7701875" cy="2841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How much did you enjoy Touchscreen?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333333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Do you think that Marc Kelly Smith </a:t>
            </a:r>
            <a:r>
              <a:rPr lang="en-GB" sz="2400" i="1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did</a:t>
            </a: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have a good idea? Does  slam poetry, and do poetry slams, help bring poetry back to life? If so, how?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800" dirty="0">
              <a:solidFill>
                <a:srgbClr val="33333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2F0A849-8051-2D2F-DECD-E6C1B6F5F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043587"/>
              </p:ext>
            </p:extLst>
          </p:nvPr>
        </p:nvGraphicFramePr>
        <p:xfrm>
          <a:off x="1190146" y="3893673"/>
          <a:ext cx="812800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4">
                  <a:extLst>
                    <a:ext uri="{9D8B030D-6E8A-4147-A177-3AD203B41FA5}">
                      <a16:colId xmlns:a16="http://schemas.microsoft.com/office/drawing/2014/main" val="2040030395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1786159573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1121500281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3204497285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1377443858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954923384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531505729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069794452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4076450489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1844899076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761943391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3059961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617978"/>
                  </a:ext>
                </a:extLst>
              </a:tr>
            </a:tbl>
          </a:graphicData>
        </a:graphic>
      </p:graphicFrame>
      <p:pic>
        <p:nvPicPr>
          <p:cNvPr id="17" name="Graphic 16" descr="Smiling face with solid fill with solid fill">
            <a:extLst>
              <a:ext uri="{FF2B5EF4-FFF2-40B4-BE49-F238E27FC236}">
                <a16:creationId xmlns:a16="http://schemas.microsoft.com/office/drawing/2014/main" id="{008592D8-06EA-FF35-F91E-CBB0E4E5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8219" y="3891837"/>
            <a:ext cx="370840" cy="370840"/>
          </a:xfrm>
          <a:prstGeom prst="rect">
            <a:avLst/>
          </a:prstGeom>
        </p:spPr>
      </p:pic>
      <p:pic>
        <p:nvPicPr>
          <p:cNvPr id="19" name="Graphic 18" descr="Sad face with solid fill with solid fill">
            <a:extLst>
              <a:ext uri="{FF2B5EF4-FFF2-40B4-BE49-F238E27FC236}">
                <a16:creationId xmlns:a16="http://schemas.microsoft.com/office/drawing/2014/main" id="{2C7D4D82-9B3A-F577-DB41-B0A6A39C0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8356" y="3872381"/>
            <a:ext cx="411182" cy="41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2FA6-0128-B969-4346-6F575D5D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73" y="531341"/>
            <a:ext cx="10515600" cy="888556"/>
          </a:xfrm>
        </p:spPr>
        <p:txBody>
          <a:bodyPr>
            <a:normAutofit/>
          </a:bodyPr>
          <a:lstStyle/>
          <a:p>
            <a:r>
              <a:rPr lang="en-GB" sz="3600" dirty="0"/>
              <a:t>Mediating Activity: expressing a personal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E265E-6E31-6800-2BC1-3AE7899D1E20}"/>
              </a:ext>
            </a:extLst>
          </p:cNvPr>
          <p:cNvSpPr txBox="1"/>
          <p:nvPr/>
        </p:nvSpPr>
        <p:spPr>
          <a:xfrm>
            <a:off x="1087395" y="2269612"/>
            <a:ext cx="10960443" cy="231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/>
              <a:t>Can you give a clear presentation of your reactions to a poem, develop your ideas and support them with examples?	</a:t>
            </a:r>
            <a:r>
              <a:rPr lang="en-GB" sz="2400" b="0" dirty="0"/>
              <a:t> Yes / No</a:t>
            </a:r>
            <a:endParaRPr lang="en-GB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/>
              <a:t>Can you describe your emotional response to a poem and elaborate on the way in which it has evoked this response?</a:t>
            </a:r>
            <a:r>
              <a:rPr lang="en-GB" sz="2800" b="0" dirty="0"/>
              <a:t>	</a:t>
            </a:r>
            <a:r>
              <a:rPr lang="en-GB" sz="2400" b="0" dirty="0"/>
              <a:t>    Yes / No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06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EB71B-5D11-CE22-D748-DC5E5BE3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816" y="345988"/>
            <a:ext cx="8236367" cy="111097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333333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What did you think of Touchscreen? </a:t>
            </a:r>
            <a:endParaRPr lang="en-GB" sz="88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AE03AC-AA42-E26A-E670-2292A114FF1C}"/>
              </a:ext>
            </a:extLst>
          </p:cNvPr>
          <p:cNvSpPr/>
          <p:nvPr/>
        </p:nvSpPr>
        <p:spPr>
          <a:xfrm>
            <a:off x="10772775" y="341469"/>
            <a:ext cx="933450" cy="1325563"/>
          </a:xfrm>
          <a:prstGeom prst="rect">
            <a:avLst/>
          </a:prstGeom>
          <a:solidFill>
            <a:srgbClr val="F3C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4F873-8995-1C53-827A-426D46A8E773}"/>
              </a:ext>
            </a:extLst>
          </p:cNvPr>
          <p:cNvSpPr txBox="1"/>
          <p:nvPr/>
        </p:nvSpPr>
        <p:spPr>
          <a:xfrm>
            <a:off x="1816443" y="1667032"/>
            <a:ext cx="89563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Work as a team.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Prepare and perform a review of Touchscreen</a:t>
            </a:r>
          </a:p>
          <a:p>
            <a:pPr marL="1257300" lvl="2" indent="-342900">
              <a:buAutoNum type="alphaLcPeriod"/>
            </a:pPr>
            <a:r>
              <a:rPr lang="en-GB" sz="2400" dirty="0"/>
              <a:t>Outline  your review</a:t>
            </a:r>
          </a:p>
          <a:p>
            <a:pPr marL="1257300" lvl="2" indent="-342900">
              <a:buAutoNum type="alphaLcPeriod"/>
            </a:pPr>
            <a:r>
              <a:rPr lang="en-GB" sz="2400" dirty="0"/>
              <a:t>Synopsis</a:t>
            </a:r>
          </a:p>
          <a:p>
            <a:pPr marL="1257300" lvl="2" indent="-342900">
              <a:buAutoNum type="alphaLcPeriod"/>
            </a:pPr>
            <a:r>
              <a:rPr lang="en-GB" sz="2400" dirty="0"/>
              <a:t>Performance &amp; delivery</a:t>
            </a:r>
          </a:p>
          <a:p>
            <a:pPr marL="1257300" lvl="2" indent="-342900">
              <a:buAutoNum type="alphaLcPeriod"/>
            </a:pPr>
            <a:r>
              <a:rPr lang="en-GB" sz="2400" dirty="0"/>
              <a:t>Theme &amp;/or message</a:t>
            </a:r>
          </a:p>
          <a:p>
            <a:pPr marL="1257300" lvl="2" indent="-342900">
              <a:buAutoNum type="alphaLcPeriod"/>
            </a:pPr>
            <a:r>
              <a:rPr lang="en-GB" sz="2400" dirty="0"/>
              <a:t>Language</a:t>
            </a:r>
          </a:p>
          <a:p>
            <a:pPr marL="1257300" lvl="2" indent="-342900">
              <a:buAutoNum type="alphaLcPeriod"/>
            </a:pPr>
            <a:r>
              <a:rPr lang="en-GB" sz="2400" dirty="0"/>
              <a:t>Personal response</a:t>
            </a:r>
          </a:p>
          <a:p>
            <a:pPr lvl="1" indent="-457200">
              <a:spcAft>
                <a:spcPts val="1200"/>
              </a:spcAft>
              <a:buFont typeface="+mj-lt"/>
              <a:buAutoNum type="arabicPeriod" startAt="2"/>
            </a:pP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Use your outline to prepare a presentation – to be judged using poetry slam rules</a:t>
            </a:r>
          </a:p>
          <a:p>
            <a:pPr lvl="1" indent="-457200">
              <a:buFont typeface="+mj-lt"/>
              <a:buAutoNum type="arabicPeriod" startAt="2"/>
            </a:pPr>
            <a:r>
              <a:rPr lang="en-GB" sz="2400" dirty="0">
                <a:solidFill>
                  <a:srgbClr val="333333"/>
                </a:solidFill>
                <a:ea typeface="Aptos" panose="020B0004020202020204" pitchFamily="34" charset="0"/>
                <a:cs typeface="Aptos" panose="020B0004020202020204" pitchFamily="34" charset="0"/>
              </a:rPr>
              <a:t>Present your review</a:t>
            </a:r>
            <a:endParaRPr lang="en-GB" sz="2400" dirty="0">
              <a:solidFill>
                <a:srgbClr val="333333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751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42FDB7-EC64-8DE0-0DAB-8E3717E0AEEE}"/>
              </a:ext>
            </a:extLst>
          </p:cNvPr>
          <p:cNvSpPr/>
          <p:nvPr/>
        </p:nvSpPr>
        <p:spPr>
          <a:xfrm>
            <a:off x="10458450" y="341469"/>
            <a:ext cx="1209675" cy="1173006"/>
          </a:xfrm>
          <a:prstGeom prst="rect">
            <a:avLst/>
          </a:prstGeom>
          <a:solidFill>
            <a:srgbClr val="DAC2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6813E-B88D-E20E-BCCC-A1A7D759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&amp; Reflections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4EFEA-6F8F-2480-49D1-50959A818E38}"/>
              </a:ext>
            </a:extLst>
          </p:cNvPr>
          <p:cNvSpPr txBox="1"/>
          <p:nvPr/>
        </p:nvSpPr>
        <p:spPr>
          <a:xfrm>
            <a:off x="1530646" y="1514475"/>
            <a:ext cx="9859894" cy="5242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effectLst/>
                <a:ea typeface="Cambria" panose="02040503050406030204" pitchFamily="18" charset="0"/>
                <a:cs typeface="Aptos" panose="020B0004020202020204" pitchFamily="34" charset="0"/>
              </a:rPr>
              <a:t>Working within your team, share your thinking about the task.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400" b="1" cap="small" spc="25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can you give a clear presentation of reactions to a poem, develop ideas and support them with examples?</a:t>
            </a:r>
            <a:endParaRPr lang="en-GB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interesting or otherwise was it for you?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enjoyable or otherwise was it?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easy or difficult was it for you?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What did you learn …</a:t>
            </a:r>
          </a:p>
          <a:p>
            <a:pPr marL="228600">
              <a:lnSpc>
                <a:spcPct val="107000"/>
              </a:lnSpc>
            </a:pPr>
            <a:r>
              <a:rPr lang="en-GB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… about slam poetry?</a:t>
            </a:r>
          </a:p>
          <a:p>
            <a:pPr marL="228600">
              <a:lnSpc>
                <a:spcPct val="107000"/>
              </a:lnSpc>
            </a:pPr>
            <a:r>
              <a:rPr lang="en-GB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… about expressing a response to a poem?</a:t>
            </a:r>
          </a:p>
          <a:p>
            <a:pPr marL="228600">
              <a:lnSpc>
                <a:spcPct val="107000"/>
              </a:lnSpc>
              <a:spcAft>
                <a:spcPts val="1200"/>
              </a:spcAft>
            </a:pPr>
            <a:r>
              <a:rPr lang="en-GB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… about word play?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en-GB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Would you like to watch other slam poems?</a:t>
            </a:r>
          </a:p>
        </p:txBody>
      </p:sp>
    </p:spTree>
    <p:extLst>
      <p:ext uri="{BB962C8B-B14F-4D97-AF65-F5344CB8AC3E}">
        <p14:creationId xmlns:p14="http://schemas.microsoft.com/office/powerpoint/2010/main" val="200297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FB379-DEDD-A162-A49C-53C85A392C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r>
              <a:rPr lang="en-GB" dirty="0"/>
              <a:t>Other slam poems</a:t>
            </a:r>
          </a:p>
        </p:txBody>
      </p:sp>
    </p:spTree>
    <p:extLst>
      <p:ext uri="{BB962C8B-B14F-4D97-AF65-F5344CB8AC3E}">
        <p14:creationId xmlns:p14="http://schemas.microsoft.com/office/powerpoint/2010/main" val="105875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E03AC-AA42-E26A-E670-2292A114FF1C}"/>
              </a:ext>
            </a:extLst>
          </p:cNvPr>
          <p:cNvSpPr/>
          <p:nvPr/>
        </p:nvSpPr>
        <p:spPr>
          <a:xfrm>
            <a:off x="10772775" y="341469"/>
            <a:ext cx="933450" cy="1325563"/>
          </a:xfrm>
          <a:prstGeom prst="rect">
            <a:avLst/>
          </a:prstGeom>
          <a:solidFill>
            <a:srgbClr val="F3C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EB71B-5D11-CE22-D748-DC5E5BE3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816" y="345988"/>
            <a:ext cx="9728409" cy="111097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333333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Reviewing &amp; expressing a personal response to other slam poems </a:t>
            </a:r>
            <a:endParaRPr lang="en-GB" sz="6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5999D-BE2A-81DD-106E-3A63734CBA91}"/>
              </a:ext>
            </a:extLst>
          </p:cNvPr>
          <p:cNvSpPr txBox="1"/>
          <p:nvPr/>
        </p:nvSpPr>
        <p:spPr>
          <a:xfrm>
            <a:off x="840994" y="2187150"/>
            <a:ext cx="54485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Choose one of the slam poems on offer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Watch the video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Write a review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Prepare  your performance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Give your performance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/>
              <a:t>Judging</a:t>
            </a:r>
          </a:p>
          <a:p>
            <a:pPr marL="342900" indent="-342900">
              <a:buAutoNum type="arabicPeriod"/>
            </a:pPr>
            <a:r>
              <a:rPr lang="en-GB" sz="2400" dirty="0"/>
              <a:t>Analysis &amp; Reflections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19653-70E1-8E96-914B-02F0F2BBF7BE}"/>
              </a:ext>
            </a:extLst>
          </p:cNvPr>
          <p:cNvSpPr txBox="1"/>
          <p:nvPr/>
        </p:nvSpPr>
        <p:spPr>
          <a:xfrm>
            <a:off x="6550257" y="2010467"/>
            <a:ext cx="5288690" cy="395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  <a:tab pos="457200" algn="l"/>
              </a:tabLst>
            </a:pPr>
            <a:r>
              <a:rPr lang="en-GB" sz="2400" b="1" kern="100" cap="small" spc="25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type</a:t>
            </a:r>
            <a:endParaRPr lang="en-GB" sz="2400" kern="100" dirty="0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  <a:tab pos="457200" algn="l"/>
              </a:tabLst>
            </a:pPr>
            <a:r>
              <a:rPr lang="en-GB" sz="2400" b="1" kern="100" cap="small" spc="25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when a boy tells you he loves you </a:t>
            </a:r>
            <a:endParaRPr lang="en-GB" sz="2400" kern="100" dirty="0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  <a:tab pos="457200" algn="l"/>
              </a:tabLst>
            </a:pPr>
            <a:r>
              <a:rPr lang="en-GB" sz="2400" b="1" kern="100" cap="small" spc="25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lost voices.</a:t>
            </a:r>
            <a:endParaRPr lang="en-GB" sz="2400" kern="100" dirty="0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  <a:tab pos="457200" algn="l"/>
              </a:tabLst>
            </a:pPr>
            <a:r>
              <a:rPr lang="en-GB" sz="2400" b="1" kern="100" cap="small" spc="25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drug dealer’s daughter</a:t>
            </a:r>
            <a:endParaRPr lang="en-GB" sz="2400" kern="100" dirty="0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  <a:tab pos="457200" algn="l"/>
              </a:tabLst>
            </a:pPr>
            <a:r>
              <a:rPr lang="en-GB" sz="2400" b="1" kern="100" cap="small" spc="25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mama</a:t>
            </a:r>
            <a:endParaRPr lang="en-GB" sz="2400" kern="100" dirty="0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  <a:tab pos="457200" algn="l"/>
              </a:tabLst>
            </a:pPr>
            <a:r>
              <a:rPr lang="en-GB" sz="2400" b="1" kern="100" cap="small" spc="25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hair</a:t>
            </a:r>
            <a:endParaRPr lang="en-GB" sz="2400" kern="100" dirty="0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  <a:tab pos="457200" algn="l"/>
              </a:tabLst>
            </a:pPr>
            <a:r>
              <a:rPr lang="en-GB" sz="2400" b="1" kern="100" cap="small" spc="25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what kind of </a:t>
            </a:r>
            <a:r>
              <a:rPr lang="en-GB" sz="2400" b="1" kern="100" cap="small" spc="25" dirty="0" err="1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asian</a:t>
            </a:r>
            <a:r>
              <a:rPr lang="en-GB" sz="2400" b="1" kern="100" cap="small" spc="25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are you</a:t>
            </a:r>
            <a:endParaRPr lang="en-GB" sz="2400" kern="100" dirty="0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  <a:tab pos="457200" algn="l"/>
              </a:tabLst>
            </a:pPr>
            <a:r>
              <a:rPr lang="en-GB" sz="2400" b="1" kern="100" cap="small" spc="25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adrenaline rush</a:t>
            </a:r>
            <a:endParaRPr lang="en-GB" sz="2400" kern="100" dirty="0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2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on stage with microphone&#10;&#10;Description automatically generated">
            <a:extLst>
              <a:ext uri="{FF2B5EF4-FFF2-40B4-BE49-F238E27FC236}">
                <a16:creationId xmlns:a16="http://schemas.microsoft.com/office/drawing/2014/main" id="{19190BB9-068E-831F-AD4C-876328C7F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" y="0"/>
            <a:ext cx="12612774" cy="70349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977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93DA-3B60-09C3-002E-F7E22384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14" y="341469"/>
            <a:ext cx="10084154" cy="1325563"/>
          </a:xfrm>
        </p:spPr>
        <p:txBody>
          <a:bodyPr/>
          <a:lstStyle/>
          <a:p>
            <a:r>
              <a:rPr lang="en-GB" dirty="0"/>
              <a:t>In this lesson you’re going to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B818B-F83D-6E99-B49A-E966E0704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60880"/>
            <a:ext cx="9589309" cy="33596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GB" sz="3200" dirty="0"/>
              <a:t>Mediate texts about slam poetry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GB" sz="3200" dirty="0"/>
              <a:t> Brainstorm the pros and cons of smart phones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GB" sz="3200" dirty="0"/>
              <a:t> Watch a video of Touchscreen and discuss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AC47F4-0B28-3040-6BEA-B4ED9BCB27E0}"/>
              </a:ext>
            </a:extLst>
          </p:cNvPr>
          <p:cNvSpPr/>
          <p:nvPr/>
        </p:nvSpPr>
        <p:spPr>
          <a:xfrm>
            <a:off x="10757140" y="362309"/>
            <a:ext cx="888520" cy="121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2FA6-0128-B969-4346-6F575D5D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Mediating a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E265E-6E31-6800-2BC1-3AE7899D1E20}"/>
              </a:ext>
            </a:extLst>
          </p:cNvPr>
          <p:cNvSpPr txBox="1"/>
          <p:nvPr/>
        </p:nvSpPr>
        <p:spPr>
          <a:xfrm>
            <a:off x="1075038" y="1852512"/>
            <a:ext cx="1096044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0" dirty="0"/>
              <a:t>Can you successfully mediate the content of a written text?	    Yes / No</a:t>
            </a:r>
            <a:endParaRPr lang="en-GB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BE6CAB-420F-0AFF-84EC-0206C21DABE2}"/>
              </a:ext>
            </a:extLst>
          </p:cNvPr>
          <p:cNvGrpSpPr/>
          <p:nvPr/>
        </p:nvGrpSpPr>
        <p:grpSpPr>
          <a:xfrm>
            <a:off x="233695" y="2873971"/>
            <a:ext cx="12120026" cy="2351470"/>
            <a:chOff x="35987" y="2258239"/>
            <a:chExt cx="12120026" cy="2351470"/>
          </a:xfrm>
        </p:grpSpPr>
        <p:pic>
          <p:nvPicPr>
            <p:cNvPr id="10" name="Graphic 2" descr="Document with solid fill">
              <a:extLst>
                <a:ext uri="{FF2B5EF4-FFF2-40B4-BE49-F238E27FC236}">
                  <a16:creationId xmlns:a16="http://schemas.microsoft.com/office/drawing/2014/main" id="{2EB08703-2F51-78CB-140A-D08E1DACD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87" y="2918713"/>
              <a:ext cx="1605592" cy="1690996"/>
            </a:xfrm>
            <a:prstGeom prst="rect">
              <a:avLst/>
            </a:prstGeom>
          </p:spPr>
        </p:pic>
        <p:pic>
          <p:nvPicPr>
            <p:cNvPr id="11" name="Graphic 10" descr="Female Profile with solid fill">
              <a:extLst>
                <a:ext uri="{FF2B5EF4-FFF2-40B4-BE49-F238E27FC236}">
                  <a16:creationId xmlns:a16="http://schemas.microsoft.com/office/drawing/2014/main" id="{EAB4863A-D68A-8A19-D1C2-DEA9BAB9D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53179" y="2759884"/>
              <a:ext cx="1712069" cy="1803136"/>
            </a:xfrm>
            <a:prstGeom prst="rect">
              <a:avLst/>
            </a:prstGeom>
          </p:spPr>
        </p:pic>
        <p:pic>
          <p:nvPicPr>
            <p:cNvPr id="12" name="Graphic 17" descr="Male profile with solid fill">
              <a:extLst>
                <a:ext uri="{FF2B5EF4-FFF2-40B4-BE49-F238E27FC236}">
                  <a16:creationId xmlns:a16="http://schemas.microsoft.com/office/drawing/2014/main" id="{866FC26B-1800-5FF7-5DF3-E173B861A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84631" y="2595164"/>
              <a:ext cx="1871382" cy="1970924"/>
            </a:xfrm>
            <a:prstGeom prst="rect">
              <a:avLst/>
            </a:prstGeom>
          </p:spPr>
        </p:pic>
        <p:sp>
          <p:nvSpPr>
            <p:cNvPr id="13" name="Arrow: Right 3">
              <a:extLst>
                <a:ext uri="{FF2B5EF4-FFF2-40B4-BE49-F238E27FC236}">
                  <a16:creationId xmlns:a16="http://schemas.microsoft.com/office/drawing/2014/main" id="{8BA0B0ED-9A90-7868-7A8F-BBF2B2A2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675" y="2258239"/>
              <a:ext cx="2085293" cy="954101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rgbClr val="4472C4"/>
            </a:solidFill>
            <a:ln w="12700">
              <a:solidFill>
                <a:srgbClr val="09101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Language</a:t>
              </a:r>
              <a:endParaRPr kumimoji="0" lang="es-A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Arrow: Left-Right 4">
              <a:extLst>
                <a:ext uri="{FF2B5EF4-FFF2-40B4-BE49-F238E27FC236}">
                  <a16:creationId xmlns:a16="http://schemas.microsoft.com/office/drawing/2014/main" id="{20F38DBB-DAA4-8A61-4A50-E5156652C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131" y="2279111"/>
              <a:ext cx="3120065" cy="912355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4472C4"/>
            </a:solidFill>
            <a:ln w="12700">
              <a:solidFill>
                <a:srgbClr val="09101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Mediation</a:t>
              </a:r>
              <a:endParaRPr kumimoji="0" lang="es-A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6C2C9FD4-840A-276E-D51C-032B14949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248" y="3328599"/>
              <a:ext cx="4101559" cy="954106"/>
            </a:xfrm>
            <a:prstGeom prst="rect">
              <a:avLst/>
            </a:prstGeom>
            <a:solidFill>
              <a:srgbClr val="FFF2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 can’t understand the text without her. She helps him understand. It is an interactive process</a:t>
              </a:r>
              <a:endPara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5777584C-8EA1-2BC1-A094-A4EDD4814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415" y="3317844"/>
              <a:ext cx="2760892" cy="9541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She can understand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text.</a:t>
              </a:r>
              <a:endPara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6BDA7F2-65FE-87CF-6450-AC86B6C6F4CF}"/>
              </a:ext>
            </a:extLst>
          </p:cNvPr>
          <p:cNvSpPr txBox="1"/>
          <p:nvPr/>
        </p:nvSpPr>
        <p:spPr>
          <a:xfrm>
            <a:off x="6403151" y="5313710"/>
            <a:ext cx="470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can help him by 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2D2BDF-0A88-2389-F939-EA54E875678D}"/>
              </a:ext>
            </a:extLst>
          </p:cNvPr>
          <p:cNvSpPr txBox="1"/>
          <p:nvPr/>
        </p:nvSpPr>
        <p:spPr>
          <a:xfrm>
            <a:off x="6403151" y="5856483"/>
            <a:ext cx="5083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can help her to help him by ….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3FCF3D-1AC0-1F45-E165-6A9C5CAD3D1A}"/>
              </a:ext>
            </a:extLst>
          </p:cNvPr>
          <p:cNvSpPr txBox="1"/>
          <p:nvPr/>
        </p:nvSpPr>
        <p:spPr>
          <a:xfrm>
            <a:off x="1839287" y="5591805"/>
            <a:ext cx="6240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Mediation is interactive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F11142-4A9F-50F4-6DBD-D2FB387546AC}"/>
                  </a:ext>
                </a:extLst>
              </p14:cNvPr>
              <p14:cNvContentPartPr/>
              <p14:nvPr/>
            </p14:nvContentPartPr>
            <p14:xfrm>
              <a:off x="8965980" y="480022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F11142-4A9F-50F4-6DBD-D2FB387546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59860" y="479410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56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ED56A4-0F65-4089-ABCE-4619E72FDF5B}"/>
              </a:ext>
            </a:extLst>
          </p:cNvPr>
          <p:cNvSpPr/>
          <p:nvPr/>
        </p:nvSpPr>
        <p:spPr>
          <a:xfrm>
            <a:off x="10772775" y="341469"/>
            <a:ext cx="933450" cy="1325563"/>
          </a:xfrm>
          <a:prstGeom prst="rect">
            <a:avLst/>
          </a:prstGeom>
          <a:solidFill>
            <a:srgbClr val="F3C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F8A5C-F564-BFCD-43AE-110EE6F2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Task 1: Reading, note-taking, mediating</a:t>
            </a:r>
            <a:endParaRPr lang="en-GB" sz="4000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B3F55D-81A0-37C2-8E34-369D1C26965F}"/>
              </a:ext>
            </a:extLst>
          </p:cNvPr>
          <p:cNvGrpSpPr/>
          <p:nvPr/>
        </p:nvGrpSpPr>
        <p:grpSpPr>
          <a:xfrm>
            <a:off x="10710167" y="3012361"/>
            <a:ext cx="861060" cy="830580"/>
            <a:chOff x="0" y="0"/>
            <a:chExt cx="777240" cy="807720"/>
          </a:xfrm>
        </p:grpSpPr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50A517AB-A583-C43F-141E-A727F2808742}"/>
                </a:ext>
              </a:extLst>
            </p:cNvPr>
            <p:cNvSpPr txBox="1"/>
            <p:nvPr/>
          </p:nvSpPr>
          <p:spPr>
            <a:xfrm>
              <a:off x="30480" y="297180"/>
              <a:ext cx="701040" cy="510540"/>
            </a:xfrm>
            <a:prstGeom prst="rect">
              <a:avLst/>
            </a:prstGeom>
            <a:solidFill>
              <a:srgbClr val="F3C9C5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effectLst/>
                  <a:latin typeface="Aptos" panose="020B0004020202020204" pitchFamily="34" charset="0"/>
                  <a:ea typeface="Cambria" panose="02040503050406030204" pitchFamily="18" charset="0"/>
                  <a:cs typeface="Aptos" panose="020B0004020202020204" pitchFamily="34" charset="0"/>
                </a:rPr>
                <a:t>Against the clock</a:t>
              </a:r>
              <a:endParaRPr lang="en-GB" sz="1200" dirty="0">
                <a:effectLst/>
                <a:latin typeface="Aptos" panose="020B0004020202020204" pitchFamily="34" charset="0"/>
                <a:ea typeface="Cambria" panose="02040503050406030204" pitchFamily="18" charset="0"/>
                <a:cs typeface="Aptos" panose="020B0004020202020204" pitchFamily="34" charset="0"/>
              </a:endParaRPr>
            </a:p>
          </p:txBody>
        </p:sp>
        <p:pic>
          <p:nvPicPr>
            <p:cNvPr id="13" name="Graphic 2" descr="Stopwatch with solid fill">
              <a:extLst>
                <a:ext uri="{FF2B5EF4-FFF2-40B4-BE49-F238E27FC236}">
                  <a16:creationId xmlns:a16="http://schemas.microsoft.com/office/drawing/2014/main" id="{229F7D7E-4B7B-0C57-10EA-01F005F0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880" y="0"/>
              <a:ext cx="403860" cy="403860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2510EA9-90CE-FA03-FDF0-AFCBA127272A}"/>
                </a:ext>
              </a:extLst>
            </p:cNvPr>
            <p:cNvSpPr/>
            <p:nvPr/>
          </p:nvSpPr>
          <p:spPr>
            <a:xfrm>
              <a:off x="0" y="0"/>
              <a:ext cx="777240" cy="70104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4824BC-A1DD-C3E8-A117-65D86B6BDE14}"/>
              </a:ext>
            </a:extLst>
          </p:cNvPr>
          <p:cNvSpPr txBox="1"/>
          <p:nvPr/>
        </p:nvSpPr>
        <p:spPr>
          <a:xfrm>
            <a:off x="620773" y="1874916"/>
            <a:ext cx="982242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mbria" panose="02040503050406030204" pitchFamily="18" charset="0"/>
              </a:rPr>
              <a:t>Work in groups of 3. </a:t>
            </a:r>
            <a:r>
              <a:rPr lang="en-GB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Assign each member a letter: A,</a:t>
            </a:r>
            <a:r>
              <a:rPr lang="lt-LT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B,</a:t>
            </a:r>
            <a:r>
              <a:rPr lang="lt-LT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C. Each of you has a different text to mediate</a:t>
            </a:r>
          </a:p>
          <a:p>
            <a:pPr lvl="1"/>
            <a:r>
              <a:rPr lang="en-GB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Student A: 	What is slam poetry?</a:t>
            </a:r>
          </a:p>
          <a:p>
            <a:pPr lvl="1"/>
            <a:r>
              <a:rPr lang="en-GB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Student B: 	What’s a poetry slam?</a:t>
            </a:r>
          </a:p>
          <a:p>
            <a:pPr lvl="1">
              <a:spcAft>
                <a:spcPts val="1200"/>
              </a:spcAft>
            </a:pPr>
            <a:r>
              <a:rPr lang="en-GB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Student C: 	What’s the difference between slam poetry and rap?</a:t>
            </a:r>
          </a:p>
          <a:p>
            <a:pPr lvl="0">
              <a:lnSpc>
                <a:spcPct val="115000"/>
              </a:lnSpc>
              <a:buClr>
                <a:srgbClr val="FF0000"/>
              </a:buClr>
              <a:buSzPct val="150000"/>
              <a:tabLst>
                <a:tab pos="4410710" algn="l"/>
                <a:tab pos="6645910" algn="r"/>
              </a:tabLst>
            </a:pPr>
            <a:r>
              <a:rPr lang="lt-LT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- </a:t>
            </a: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Use the handout to make notes in answer to your question. 	</a:t>
            </a:r>
          </a:p>
          <a:p>
            <a:pPr lvl="0">
              <a:lnSpc>
                <a:spcPct val="115000"/>
              </a:lnSpc>
              <a:buClr>
                <a:srgbClr val="FF0000"/>
              </a:buClr>
              <a:buSzPct val="150000"/>
              <a:tabLst>
                <a:tab pos="4410710" algn="l"/>
                <a:tab pos="6645910" algn="r"/>
              </a:tabLst>
            </a:pPr>
            <a:r>
              <a:rPr lang="lt-LT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- </a:t>
            </a: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Mediate your text</a:t>
            </a:r>
            <a:r>
              <a:rPr lang="lt-LT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</a:t>
            </a: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i.e. tell your group about your question. </a:t>
            </a:r>
          </a:p>
          <a:p>
            <a:pPr lvl="0">
              <a:lnSpc>
                <a:spcPct val="115000"/>
              </a:lnSpc>
              <a:buClr>
                <a:srgbClr val="FF0000"/>
              </a:buClr>
              <a:buSzPct val="150000"/>
              <a:tabLst>
                <a:tab pos="4410710" algn="l"/>
                <a:tab pos="6645910" algn="r"/>
              </a:tabLst>
            </a:pP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   You can use your notes</a:t>
            </a:r>
            <a:r>
              <a:rPr lang="lt-LT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</a:t>
            </a: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but not the handout.</a:t>
            </a:r>
            <a:endParaRPr lang="en-GB" sz="2400" b="1" dirty="0">
              <a:solidFill>
                <a:srgbClr val="333333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lnSpc>
                <a:spcPct val="115000"/>
              </a:lnSpc>
              <a:buClr>
                <a:srgbClr val="FF0000"/>
              </a:buClr>
              <a:buSzPct val="150000"/>
              <a:tabLst>
                <a:tab pos="4410710" algn="l"/>
                <a:tab pos="6645910" algn="r"/>
              </a:tabLst>
            </a:pPr>
            <a:r>
              <a:rPr lang="lt-LT" sz="2400" b="1" i="1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- </a:t>
            </a:r>
            <a:r>
              <a:rPr lang="en-GB" sz="2400" b="1" i="1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Actively</a:t>
            </a: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listen to the other members of your group</a:t>
            </a:r>
            <a:r>
              <a:rPr lang="lt-LT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</a:t>
            </a: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i.e.  ask questions and make notes, as they tell you about their question</a:t>
            </a:r>
            <a:r>
              <a:rPr lang="lt-LT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GB" sz="2400" dirty="0">
              <a:solidFill>
                <a:srgbClr val="333333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46100" lvl="1" indent="-457200">
              <a:buFont typeface="+mj-lt"/>
              <a:buAutoNum type="arabicPeriod" startAt="3"/>
            </a:pPr>
            <a:endParaRPr lang="en-GB" sz="2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1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28272A-48F2-CEFC-8F25-7AF7C3AF7F03}"/>
              </a:ext>
            </a:extLst>
          </p:cNvPr>
          <p:cNvSpPr/>
          <p:nvPr/>
        </p:nvSpPr>
        <p:spPr>
          <a:xfrm>
            <a:off x="10574594" y="353961"/>
            <a:ext cx="1268361" cy="1327355"/>
          </a:xfrm>
          <a:prstGeom prst="rect">
            <a:avLst/>
          </a:prstGeom>
          <a:solidFill>
            <a:srgbClr val="E0C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27A26-4E5E-6940-E724-EB175047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well did you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23B55-C669-B395-0536-F622BF3D6C5C}"/>
              </a:ext>
            </a:extLst>
          </p:cNvPr>
          <p:cNvSpPr txBox="1"/>
          <p:nvPr/>
        </p:nvSpPr>
        <p:spPr>
          <a:xfrm>
            <a:off x="972766" y="2354094"/>
            <a:ext cx="9066179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well did you mediate your text?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GB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How many pieces of info did you note down? How many did your team-mates note down?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GB" sz="24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What were they?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96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C053-A878-EE5F-DF51-1D3BD232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phones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FB8D2-0092-ED39-556D-E7F71F2FC3BD}"/>
              </a:ext>
            </a:extLst>
          </p:cNvPr>
          <p:cNvSpPr/>
          <p:nvPr/>
        </p:nvSpPr>
        <p:spPr>
          <a:xfrm>
            <a:off x="10772775" y="341469"/>
            <a:ext cx="933450" cy="1325563"/>
          </a:xfrm>
          <a:prstGeom prst="rect">
            <a:avLst/>
          </a:prstGeom>
          <a:solidFill>
            <a:srgbClr val="F3C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96BAC-FB94-4B0F-BAD0-CE46C7FE4B8D}"/>
              </a:ext>
            </a:extLst>
          </p:cNvPr>
          <p:cNvSpPr txBox="1"/>
          <p:nvPr/>
        </p:nvSpPr>
        <p:spPr>
          <a:xfrm>
            <a:off x="1653701" y="1744194"/>
            <a:ext cx="9465013" cy="1073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What do you think of when you think of smart phones?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Working in your group, brainstorm how many positive and how many negative </a:t>
            </a:r>
            <a:r>
              <a:rPr lang="lt-LT" sz="1800" dirty="0" err="1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aspects</a:t>
            </a:r>
            <a:r>
              <a:rPr lang="lt-LT" sz="180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180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can you think of?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798E48-92D1-48B8-AC0E-8C2C47E2C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75326"/>
              </p:ext>
            </p:extLst>
          </p:nvPr>
        </p:nvGraphicFramePr>
        <p:xfrm>
          <a:off x="1307762" y="3149600"/>
          <a:ext cx="9465013" cy="28194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706004">
                  <a:extLst>
                    <a:ext uri="{9D8B030D-6E8A-4147-A177-3AD203B41FA5}">
                      <a16:colId xmlns:a16="http://schemas.microsoft.com/office/drawing/2014/main" val="3265015491"/>
                    </a:ext>
                  </a:extLst>
                </a:gridCol>
                <a:gridCol w="4759009">
                  <a:extLst>
                    <a:ext uri="{9D8B030D-6E8A-4147-A177-3AD203B41FA5}">
                      <a16:colId xmlns:a16="http://schemas.microsoft.com/office/drawing/2014/main" val="1385181210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</a:rPr>
                        <a:t>Positive</a:t>
                      </a:r>
                      <a:endParaRPr lang="en-GB" sz="2400" b="0" dirty="0">
                        <a:solidFill>
                          <a:srgbClr val="33333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070860" algn="r"/>
                        </a:tabLst>
                      </a:pPr>
                      <a:r>
                        <a:rPr lang="en-GB" sz="2400" b="0" dirty="0">
                          <a:effectLst/>
                        </a:rPr>
                        <a:t>Negative 	</a:t>
                      </a:r>
                      <a:endParaRPr lang="en-GB" sz="2400" b="0" dirty="0">
                        <a:solidFill>
                          <a:srgbClr val="33333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679894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2400" b="0" dirty="0">
                          <a:solidFill>
                            <a:srgbClr val="333333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2400" b="0" dirty="0">
                          <a:solidFill>
                            <a:srgbClr val="333333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48247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buFont typeface="+mj-lt"/>
                        <a:buAutoNum type="arabicPeriod" startAt="2"/>
                      </a:pPr>
                      <a:r>
                        <a:rPr lang="en-GB" sz="2400" b="0" dirty="0">
                          <a:solidFill>
                            <a:srgbClr val="333333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</a:pPr>
                      <a:r>
                        <a:rPr lang="en-GB" sz="2400" b="0" dirty="0">
                          <a:effectLst/>
                        </a:rPr>
                        <a:t> </a:t>
                      </a:r>
                      <a:endParaRPr lang="en-GB" sz="2400" b="0" dirty="0">
                        <a:solidFill>
                          <a:srgbClr val="33333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781193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3"/>
                      </a:pPr>
                      <a:r>
                        <a:rPr lang="en-GB" sz="2400" b="0" dirty="0">
                          <a:effectLst/>
                        </a:rPr>
                        <a:t>  </a:t>
                      </a:r>
                      <a:endParaRPr lang="en-GB" sz="2400" b="0" dirty="0">
                        <a:solidFill>
                          <a:srgbClr val="33333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3"/>
                      </a:pPr>
                      <a:r>
                        <a:rPr lang="en-GB" sz="2400" b="0" dirty="0">
                          <a:effectLst/>
                        </a:rPr>
                        <a:t>  </a:t>
                      </a:r>
                      <a:endParaRPr lang="en-GB" sz="2400" b="0" dirty="0">
                        <a:solidFill>
                          <a:srgbClr val="33333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079122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4"/>
                      </a:pPr>
                      <a:r>
                        <a:rPr lang="en-GB" sz="2400" b="0" dirty="0">
                          <a:effectLst/>
                        </a:rPr>
                        <a:t>  </a:t>
                      </a:r>
                      <a:endParaRPr lang="en-GB" sz="2400" b="0" dirty="0">
                        <a:solidFill>
                          <a:srgbClr val="33333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4"/>
                      </a:pPr>
                      <a:r>
                        <a:rPr lang="en-GB" sz="2400" b="0" dirty="0">
                          <a:effectLst/>
                        </a:rPr>
                        <a:t>  </a:t>
                      </a:r>
                      <a:endParaRPr lang="en-GB" sz="2400" b="0" dirty="0">
                        <a:solidFill>
                          <a:srgbClr val="33333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787183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5"/>
                      </a:pPr>
                      <a:r>
                        <a:rPr lang="en-GB" sz="2400" b="0" dirty="0">
                          <a:effectLst/>
                        </a:rPr>
                        <a:t>  </a:t>
                      </a:r>
                      <a:endParaRPr lang="en-GB" sz="2400" b="0" dirty="0">
                        <a:solidFill>
                          <a:srgbClr val="33333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5"/>
                      </a:pPr>
                      <a:r>
                        <a:rPr lang="en-GB" sz="2400" b="0" dirty="0">
                          <a:effectLst/>
                        </a:rPr>
                        <a:t>  </a:t>
                      </a:r>
                      <a:endParaRPr lang="en-GB" sz="2400" b="0" dirty="0">
                        <a:solidFill>
                          <a:srgbClr val="333333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8193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75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6A3F-FFAA-D861-0499-C0BF45A3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Touchscreen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08E4D6-6E7F-D8FD-8107-7DF86E0B8883}"/>
              </a:ext>
            </a:extLst>
          </p:cNvPr>
          <p:cNvSpPr/>
          <p:nvPr/>
        </p:nvSpPr>
        <p:spPr>
          <a:xfrm>
            <a:off x="10772775" y="341469"/>
            <a:ext cx="933450" cy="1325563"/>
          </a:xfrm>
          <a:prstGeom prst="rect">
            <a:avLst/>
          </a:prstGeom>
          <a:solidFill>
            <a:srgbClr val="F3C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31EDA-3310-CB5C-5824-365E5E66C559}"/>
              </a:ext>
            </a:extLst>
          </p:cNvPr>
          <p:cNvSpPr txBox="1"/>
          <p:nvPr/>
        </p:nvSpPr>
        <p:spPr>
          <a:xfrm>
            <a:off x="1970314" y="4707085"/>
            <a:ext cx="3744685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Watch the video.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333333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What is Touchscreen about?</a:t>
            </a:r>
          </a:p>
        </p:txBody>
      </p:sp>
      <p:pic>
        <p:nvPicPr>
          <p:cNvPr id="7" name="Picture 6" descr="A person on stage with microphone&#10;&#10;Description automatically generated">
            <a:extLst>
              <a:ext uri="{FF2B5EF4-FFF2-40B4-BE49-F238E27FC236}">
                <a16:creationId xmlns:a16="http://schemas.microsoft.com/office/drawing/2014/main" id="{6AEBBC9B-7016-B16E-EF9F-FC0BF5FB5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14" y="1667032"/>
            <a:ext cx="5018807" cy="27994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CE462283-F292-F7EF-5F6A-E3B158489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4" y="1667032"/>
            <a:ext cx="2815140" cy="28151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134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ouchscreen: Marshall &quot;Soulful&quot; Jones at TEDxMontreal">
            <a:hlinkClick r:id="" action="ppaction://media"/>
            <a:extLst>
              <a:ext uri="{FF2B5EF4-FFF2-40B4-BE49-F238E27FC236}">
                <a16:creationId xmlns:a16="http://schemas.microsoft.com/office/drawing/2014/main" id="{3279C790-1BCE-C262-302D-483D287ECD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ll Presentation" id="{616986E9-32F2-4C56-8752-DE1892FF29F8}" vid="{32F7A116-BBD4-41A6-BA03-0EC3E276219B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ll Presentation" id="{616986E9-32F2-4C56-8752-DE1892FF29F8}" vid="{32F7A116-BBD4-41A6-BA03-0EC3E276219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ll Presentation" id="{616986E9-32F2-4C56-8752-DE1892FF29F8}" vid="{32F7A116-BBD4-41A6-BA03-0EC3E276219B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cher_Training_Slide_Templates.potx" id="{2B9C3AC6-1B17-4F11-B8CB-568F0D45EE42}" vid="{CCC5E056-289A-4F9F-8868-BC534F3EB10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8FFD2F321B0D4FA595090BDB31F35F" ma:contentTypeVersion="11" ma:contentTypeDescription="Create a new document." ma:contentTypeScope="" ma:versionID="f9f62d77995d38da429d91868fcc7edf">
  <xsd:schema xmlns:xsd="http://www.w3.org/2001/XMLSchema" xmlns:xs="http://www.w3.org/2001/XMLSchema" xmlns:p="http://schemas.microsoft.com/office/2006/metadata/properties" xmlns:ns3="c2d69df0-8a96-4d34-aa16-26d85536e42b" xmlns:ns4="7b0f0cd7-00d2-4a7e-976d-64d4c6b15db9" targetNamespace="http://schemas.microsoft.com/office/2006/metadata/properties" ma:root="true" ma:fieldsID="b39bfcc7dfa94bba35b4b76d1fbee3e3" ns3:_="" ns4:_="">
    <xsd:import namespace="c2d69df0-8a96-4d34-aa16-26d85536e42b"/>
    <xsd:import namespace="7b0f0cd7-00d2-4a7e-976d-64d4c6b15d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69df0-8a96-4d34-aa16-26d85536e4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f0cd7-00d2-4a7e-976d-64d4c6b15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2F7B97-00FD-4A4C-9E83-7B1D5992D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69df0-8a96-4d34-aa16-26d85536e42b"/>
    <ds:schemaRef ds:uri="7b0f0cd7-00d2-4a7e-976d-64d4c6b15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20183E-2AB0-45DF-873F-597ABA618B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20AA44-0DDC-472C-9E29-4ECE6FE4E6E9}">
  <ds:schemaRefs>
    <ds:schemaRef ds:uri="7b0f0cd7-00d2-4a7e-976d-64d4c6b15db9"/>
    <ds:schemaRef ds:uri="http://purl.org/dc/terms/"/>
    <ds:schemaRef ds:uri="http://schemas.openxmlformats.org/package/2006/metadata/core-properties"/>
    <ds:schemaRef ds:uri="c2d69df0-8a96-4d34-aa16-26d85536e42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Bell Presentation</Template>
  <TotalTime>2417</TotalTime>
  <Words>702</Words>
  <Application>Microsoft Office PowerPoint</Application>
  <PresentationFormat>Widescreen</PresentationFormat>
  <Paragraphs>117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Cambria</vt:lpstr>
      <vt:lpstr>Times New Roman</vt:lpstr>
      <vt:lpstr>Office Theme</vt:lpstr>
      <vt:lpstr>3_Office Theme</vt:lpstr>
      <vt:lpstr>1_Office Theme</vt:lpstr>
      <vt:lpstr>4_Office Theme</vt:lpstr>
      <vt:lpstr>PowerPoint Presentation</vt:lpstr>
      <vt:lpstr>PowerPoint Presentation</vt:lpstr>
      <vt:lpstr>In this lesson you’re going to …</vt:lpstr>
      <vt:lpstr>Mediating a text</vt:lpstr>
      <vt:lpstr>Task 1: Reading, note-taking, mediating</vt:lpstr>
      <vt:lpstr>How well did you do?</vt:lpstr>
      <vt:lpstr>Smart phones</vt:lpstr>
      <vt:lpstr>Touchscreen</vt:lpstr>
      <vt:lpstr>PowerPoint Presentation</vt:lpstr>
      <vt:lpstr>PowerPoint Presentation</vt:lpstr>
      <vt:lpstr>Touchscreen and poetry slams</vt:lpstr>
      <vt:lpstr>Mediating Activity: expressing a personal response</vt:lpstr>
      <vt:lpstr>What did you think of Touchscreen? </vt:lpstr>
      <vt:lpstr>Analysis &amp; Reflections</vt:lpstr>
      <vt:lpstr>PowerPoint Presentation</vt:lpstr>
      <vt:lpstr>Reviewing &amp; expressing a personal response to other slam poems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Lianne Noy</dc:creator>
  <cp:lastModifiedBy>Egle Petroniene</cp:lastModifiedBy>
  <cp:revision>82</cp:revision>
  <dcterms:created xsi:type="dcterms:W3CDTF">2018-12-09T23:26:34Z</dcterms:created>
  <dcterms:modified xsi:type="dcterms:W3CDTF">2024-12-03T11:24:00Z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0x010100048FFD2F321B0D4FA595090BDB31F35F</vt:lpwstr>
  </property>
</Properties>
</file>